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entation.xml" ContentType="application/vnd.openxmlformats-officedocument.presentationml.presentation.main+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43"/>
  </p:notesMasterIdLst>
  <p:sldIdLst>
    <p:sldId id="257" r:id="rId2"/>
    <p:sldId id="295" r:id="rId3"/>
    <p:sldId id="296" r:id="rId4"/>
    <p:sldId id="297" r:id="rId5"/>
    <p:sldId id="313" r:id="rId6"/>
    <p:sldId id="314" r:id="rId7"/>
    <p:sldId id="315" r:id="rId8"/>
    <p:sldId id="316" r:id="rId9"/>
    <p:sldId id="278" r:id="rId10"/>
    <p:sldId id="258" r:id="rId11"/>
    <p:sldId id="259" r:id="rId12"/>
    <p:sldId id="260" r:id="rId13"/>
    <p:sldId id="261" r:id="rId14"/>
    <p:sldId id="262" r:id="rId15"/>
    <p:sldId id="263" r:id="rId16"/>
    <p:sldId id="264" r:id="rId17"/>
    <p:sldId id="317" r:id="rId18"/>
    <p:sldId id="318" r:id="rId19"/>
    <p:sldId id="319" r:id="rId20"/>
    <p:sldId id="320" r:id="rId21"/>
    <p:sldId id="321" r:id="rId22"/>
    <p:sldId id="322" r:id="rId23"/>
    <p:sldId id="323" r:id="rId24"/>
    <p:sldId id="324" r:id="rId25"/>
    <p:sldId id="325" r:id="rId26"/>
    <p:sldId id="267" r:id="rId27"/>
    <p:sldId id="272" r:id="rId28"/>
    <p:sldId id="299" r:id="rId29"/>
    <p:sldId id="301" r:id="rId30"/>
    <p:sldId id="302" r:id="rId31"/>
    <p:sldId id="303" r:id="rId32"/>
    <p:sldId id="304" r:id="rId33"/>
    <p:sldId id="265" r:id="rId34"/>
    <p:sldId id="266" r:id="rId35"/>
    <p:sldId id="306" r:id="rId36"/>
    <p:sldId id="307" r:id="rId37"/>
    <p:sldId id="311" r:id="rId38"/>
    <p:sldId id="308" r:id="rId39"/>
    <p:sldId id="309" r:id="rId40"/>
    <p:sldId id="310" r:id="rId41"/>
    <p:sldId id="30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038"/>
    <p:restoredTop sz="94624"/>
  </p:normalViewPr>
  <p:slideViewPr>
    <p:cSldViewPr snapToGrid="0" snapToObjects="1">
      <p:cViewPr varScale="1">
        <p:scale>
          <a:sx n="124" d="100"/>
          <a:sy n="124" d="100"/>
        </p:scale>
        <p:origin x="4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927A3F-925A-CB4E-A955-0B0DC277F114}" type="datetimeFigureOut">
              <a:rPr lang="en-US" smtClean="0"/>
              <a:t>3/6/23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8B7D1D-AF25-CB48-B89E-455FF7DD51FB}" type="slidenum">
              <a:rPr lang="en-US" smtClean="0"/>
              <a:t>‹#›</a:t>
            </a:fld>
            <a:endParaRPr lang="en-US"/>
          </a:p>
        </p:txBody>
      </p:sp>
    </p:spTree>
    <p:extLst>
      <p:ext uri="{BB962C8B-B14F-4D97-AF65-F5344CB8AC3E}">
        <p14:creationId xmlns:p14="http://schemas.microsoft.com/office/powerpoint/2010/main" val="4052166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8">
            <a:extLst>
              <a:ext uri="{FF2B5EF4-FFF2-40B4-BE49-F238E27FC236}">
                <a16:creationId xmlns:a16="http://schemas.microsoft.com/office/drawing/2014/main" id="{F77AC032-CBF4-694C-9D52-089735FC1E2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9pPr>
          </a:lstStyle>
          <a:p>
            <a:pPr>
              <a:spcBef>
                <a:spcPct val="0"/>
              </a:spcBef>
              <a:buClrTx/>
              <a:buFontTx/>
              <a:buNone/>
            </a:pPr>
            <a:fld id="{DE2C2582-A6CC-DF41-810F-201BD6F2077B}" type="slidenum">
              <a:rPr lang="en-US" altLang="en-US" sz="1300">
                <a:solidFill>
                  <a:srgbClr val="FFFFFF"/>
                </a:solidFill>
                <a:cs typeface="Arial Unicode MS" panose="020B0604020202020204" pitchFamily="34" charset="-128"/>
              </a:rPr>
              <a:pPr>
                <a:spcBef>
                  <a:spcPct val="0"/>
                </a:spcBef>
                <a:buClrTx/>
                <a:buFontTx/>
                <a:buNone/>
              </a:pPr>
              <a:t>5</a:t>
            </a:fld>
            <a:endParaRPr lang="en-US" altLang="en-US" sz="1300">
              <a:solidFill>
                <a:srgbClr val="FFFFFF"/>
              </a:solidFill>
              <a:cs typeface="Arial Unicode MS" panose="020B0604020202020204" pitchFamily="34" charset="-128"/>
            </a:endParaRPr>
          </a:p>
        </p:txBody>
      </p:sp>
      <p:sp>
        <p:nvSpPr>
          <p:cNvPr id="24579" name="Text Box 1">
            <a:extLst>
              <a:ext uri="{FF2B5EF4-FFF2-40B4-BE49-F238E27FC236}">
                <a16:creationId xmlns:a16="http://schemas.microsoft.com/office/drawing/2014/main" id="{54C57947-408C-984A-9B05-C2AA100439CC}"/>
              </a:ext>
            </a:extLst>
          </p:cNvPr>
          <p:cNvSpPr txBox="1">
            <a:spLocks noChangeArrowheads="1"/>
          </p:cNvSpPr>
          <p:nvPr/>
        </p:nvSpPr>
        <p:spPr bwMode="auto">
          <a:xfrm>
            <a:off x="3967163" y="8831263"/>
            <a:ext cx="30400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552185EB-60F4-1A4B-9BC6-B9A280211E09}" type="slidenum">
              <a:rPr lang="en-US" altLang="en-US" sz="1300">
                <a:solidFill>
                  <a:srgbClr val="FFFFFF"/>
                </a:solidFill>
                <a:cs typeface="Arial Unicode MS" panose="020B0604020202020204" pitchFamily="34" charset="-128"/>
              </a:rPr>
              <a:pPr algn="r" eaLnBrk="1">
                <a:lnSpc>
                  <a:spcPct val="95000"/>
                </a:lnSpc>
                <a:spcBef>
                  <a:spcPct val="0"/>
                </a:spcBef>
                <a:buClrTx/>
                <a:buFontTx/>
                <a:buNone/>
              </a:pPr>
              <a:t>5</a:t>
            </a:fld>
            <a:endParaRPr lang="en-US" altLang="en-US" sz="1300">
              <a:solidFill>
                <a:srgbClr val="FFFFFF"/>
              </a:solidFill>
              <a:cs typeface="Arial Unicode MS" panose="020B0604020202020204" pitchFamily="34" charset="-128"/>
            </a:endParaRPr>
          </a:p>
        </p:txBody>
      </p:sp>
      <p:sp>
        <p:nvSpPr>
          <p:cNvPr id="24580" name="Rectangle 2">
            <a:extLst>
              <a:ext uri="{FF2B5EF4-FFF2-40B4-BE49-F238E27FC236}">
                <a16:creationId xmlns:a16="http://schemas.microsoft.com/office/drawing/2014/main" id="{2658864A-5AAB-6945-A237-F5453302DF3E}"/>
              </a:ext>
            </a:extLst>
          </p:cNvPr>
          <p:cNvSpPr>
            <a:spLocks noGrp="1" noRot="1" noChangeAspect="1" noChangeArrowheads="1" noTextEdit="1"/>
          </p:cNvSpPr>
          <p:nvPr>
            <p:ph type="sldImg"/>
          </p:nvPr>
        </p:nvSpPr>
        <p:spPr>
          <a:xfrm>
            <a:off x="406400" y="706438"/>
            <a:ext cx="61976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1" name="Rectangle 3">
            <a:extLst>
              <a:ext uri="{FF2B5EF4-FFF2-40B4-BE49-F238E27FC236}">
                <a16:creationId xmlns:a16="http://schemas.microsoft.com/office/drawing/2014/main" id="{5CDA281D-236D-0C44-8023-8721C1EF96BC}"/>
              </a:ext>
            </a:extLst>
          </p:cNvPr>
          <p:cNvSpPr>
            <a:spLocks noGrp="1" noChangeArrowheads="1"/>
          </p:cNvSpPr>
          <p:nvPr>
            <p:ph type="body" idx="1"/>
          </p:nvPr>
        </p:nvSpPr>
        <p:spPr>
          <a:xfrm>
            <a:off x="701675" y="4414838"/>
            <a:ext cx="5608638" cy="41830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22" tIns="41811" rIns="83622" bIns="41811" anchor="ctr"/>
          <a:lstStyle/>
          <a:p>
            <a:endParaRPr lang="en-US" altLang="en-US"/>
          </a:p>
        </p:txBody>
      </p:sp>
    </p:spTree>
    <p:extLst>
      <p:ext uri="{BB962C8B-B14F-4D97-AF65-F5344CB8AC3E}">
        <p14:creationId xmlns:p14="http://schemas.microsoft.com/office/powerpoint/2010/main" val="993772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8">
            <a:extLst>
              <a:ext uri="{FF2B5EF4-FFF2-40B4-BE49-F238E27FC236}">
                <a16:creationId xmlns:a16="http://schemas.microsoft.com/office/drawing/2014/main" id="{43C4E790-3970-D148-9275-0244BD3253A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9pPr>
          </a:lstStyle>
          <a:p>
            <a:pPr>
              <a:spcBef>
                <a:spcPct val="0"/>
              </a:spcBef>
              <a:buClrTx/>
              <a:buFontTx/>
              <a:buNone/>
            </a:pPr>
            <a:fld id="{3F76248A-FDDE-A647-95B5-34CA4D3DF65E}" type="slidenum">
              <a:rPr lang="en-US" altLang="en-US" sz="1300">
                <a:solidFill>
                  <a:srgbClr val="FFFFFF"/>
                </a:solidFill>
                <a:cs typeface="Arial Unicode MS" panose="020B0604020202020204" pitchFamily="34" charset="-128"/>
              </a:rPr>
              <a:pPr>
                <a:spcBef>
                  <a:spcPct val="0"/>
                </a:spcBef>
                <a:buClrTx/>
                <a:buFontTx/>
                <a:buNone/>
              </a:pPr>
              <a:t>6</a:t>
            </a:fld>
            <a:endParaRPr lang="en-US" altLang="en-US" sz="1300">
              <a:solidFill>
                <a:srgbClr val="FFFFFF"/>
              </a:solidFill>
              <a:cs typeface="Arial Unicode MS" panose="020B0604020202020204" pitchFamily="34" charset="-128"/>
            </a:endParaRPr>
          </a:p>
        </p:txBody>
      </p:sp>
      <p:sp>
        <p:nvSpPr>
          <p:cNvPr id="25603" name="Text Box 1">
            <a:extLst>
              <a:ext uri="{FF2B5EF4-FFF2-40B4-BE49-F238E27FC236}">
                <a16:creationId xmlns:a16="http://schemas.microsoft.com/office/drawing/2014/main" id="{896AD469-A325-C04C-B71B-A60436D987B7}"/>
              </a:ext>
            </a:extLst>
          </p:cNvPr>
          <p:cNvSpPr txBox="1">
            <a:spLocks noChangeArrowheads="1"/>
          </p:cNvSpPr>
          <p:nvPr/>
        </p:nvSpPr>
        <p:spPr bwMode="auto">
          <a:xfrm>
            <a:off x="3967163" y="8831263"/>
            <a:ext cx="30400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DF361671-40CD-9448-932D-248C503DB58E}" type="slidenum">
              <a:rPr lang="en-US" altLang="en-US" sz="1300">
                <a:solidFill>
                  <a:srgbClr val="FFFFFF"/>
                </a:solidFill>
                <a:cs typeface="Arial Unicode MS" panose="020B0604020202020204" pitchFamily="34" charset="-128"/>
              </a:rPr>
              <a:pPr algn="r" eaLnBrk="1">
                <a:lnSpc>
                  <a:spcPct val="95000"/>
                </a:lnSpc>
                <a:spcBef>
                  <a:spcPct val="0"/>
                </a:spcBef>
                <a:buClrTx/>
                <a:buFontTx/>
                <a:buNone/>
              </a:pPr>
              <a:t>6</a:t>
            </a:fld>
            <a:endParaRPr lang="en-US" altLang="en-US" sz="1300">
              <a:solidFill>
                <a:srgbClr val="FFFFFF"/>
              </a:solidFill>
              <a:cs typeface="Arial Unicode MS" panose="020B0604020202020204" pitchFamily="34" charset="-128"/>
            </a:endParaRPr>
          </a:p>
        </p:txBody>
      </p:sp>
      <p:sp>
        <p:nvSpPr>
          <p:cNvPr id="25604" name="Rectangle 2">
            <a:extLst>
              <a:ext uri="{FF2B5EF4-FFF2-40B4-BE49-F238E27FC236}">
                <a16:creationId xmlns:a16="http://schemas.microsoft.com/office/drawing/2014/main" id="{A2321C6D-68FF-C341-84CF-3CD5F43AA5AB}"/>
              </a:ext>
            </a:extLst>
          </p:cNvPr>
          <p:cNvSpPr>
            <a:spLocks noGrp="1" noRot="1" noChangeAspect="1" noChangeArrowheads="1" noTextEdit="1"/>
          </p:cNvSpPr>
          <p:nvPr>
            <p:ph type="sldImg"/>
          </p:nvPr>
        </p:nvSpPr>
        <p:spPr>
          <a:xfrm>
            <a:off x="406400" y="706438"/>
            <a:ext cx="61976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5" name="Rectangle 3">
            <a:extLst>
              <a:ext uri="{FF2B5EF4-FFF2-40B4-BE49-F238E27FC236}">
                <a16:creationId xmlns:a16="http://schemas.microsoft.com/office/drawing/2014/main" id="{D71DE866-6B0C-874C-BBC9-4875112C7343}"/>
              </a:ext>
            </a:extLst>
          </p:cNvPr>
          <p:cNvSpPr>
            <a:spLocks noGrp="1" noChangeArrowheads="1"/>
          </p:cNvSpPr>
          <p:nvPr>
            <p:ph type="body" idx="1"/>
          </p:nvPr>
        </p:nvSpPr>
        <p:spPr>
          <a:xfrm>
            <a:off x="701675" y="4414838"/>
            <a:ext cx="5608638" cy="41830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22" tIns="41811" rIns="83622" bIns="41811" anchor="ctr"/>
          <a:lstStyle/>
          <a:p>
            <a:endParaRPr lang="en-US" altLang="en-US"/>
          </a:p>
        </p:txBody>
      </p:sp>
    </p:spTree>
    <p:extLst>
      <p:ext uri="{BB962C8B-B14F-4D97-AF65-F5344CB8AC3E}">
        <p14:creationId xmlns:p14="http://schemas.microsoft.com/office/powerpoint/2010/main" val="3153189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8">
            <a:extLst>
              <a:ext uri="{FF2B5EF4-FFF2-40B4-BE49-F238E27FC236}">
                <a16:creationId xmlns:a16="http://schemas.microsoft.com/office/drawing/2014/main" id="{852556F5-EC02-E141-9093-84F27406D1F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9pPr>
          </a:lstStyle>
          <a:p>
            <a:pPr>
              <a:spcBef>
                <a:spcPct val="0"/>
              </a:spcBef>
              <a:buClrTx/>
              <a:buFontTx/>
              <a:buNone/>
            </a:pPr>
            <a:fld id="{41BAADBF-3A64-E447-A6E1-7AE31AB424E0}" type="slidenum">
              <a:rPr lang="en-US" altLang="en-US" sz="1300">
                <a:solidFill>
                  <a:srgbClr val="FFFFFF"/>
                </a:solidFill>
                <a:cs typeface="Arial Unicode MS" panose="020B0604020202020204" pitchFamily="34" charset="-128"/>
              </a:rPr>
              <a:pPr>
                <a:spcBef>
                  <a:spcPct val="0"/>
                </a:spcBef>
                <a:buClrTx/>
                <a:buFontTx/>
                <a:buNone/>
              </a:pPr>
              <a:t>7</a:t>
            </a:fld>
            <a:endParaRPr lang="en-US" altLang="en-US" sz="1300">
              <a:solidFill>
                <a:srgbClr val="FFFFFF"/>
              </a:solidFill>
              <a:cs typeface="Arial Unicode MS" panose="020B0604020202020204" pitchFamily="34" charset="-128"/>
            </a:endParaRPr>
          </a:p>
        </p:txBody>
      </p:sp>
      <p:sp>
        <p:nvSpPr>
          <p:cNvPr id="27651" name="Text Box 1">
            <a:extLst>
              <a:ext uri="{FF2B5EF4-FFF2-40B4-BE49-F238E27FC236}">
                <a16:creationId xmlns:a16="http://schemas.microsoft.com/office/drawing/2014/main" id="{EDBEA0C7-E796-9E42-933A-EE204F4D15CE}"/>
              </a:ext>
            </a:extLst>
          </p:cNvPr>
          <p:cNvSpPr txBox="1">
            <a:spLocks noChangeArrowheads="1"/>
          </p:cNvSpPr>
          <p:nvPr/>
        </p:nvSpPr>
        <p:spPr bwMode="auto">
          <a:xfrm>
            <a:off x="3967163" y="8831263"/>
            <a:ext cx="30400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85274DE4-41C4-C444-94B9-F9FAF77D9347}" type="slidenum">
              <a:rPr lang="en-US" altLang="en-US" sz="1300">
                <a:solidFill>
                  <a:srgbClr val="FFFFFF"/>
                </a:solidFill>
                <a:cs typeface="Arial Unicode MS" panose="020B0604020202020204" pitchFamily="34" charset="-128"/>
              </a:rPr>
              <a:pPr algn="r" eaLnBrk="1">
                <a:lnSpc>
                  <a:spcPct val="95000"/>
                </a:lnSpc>
                <a:spcBef>
                  <a:spcPct val="0"/>
                </a:spcBef>
                <a:buClrTx/>
                <a:buFontTx/>
                <a:buNone/>
              </a:pPr>
              <a:t>7</a:t>
            </a:fld>
            <a:endParaRPr lang="en-US" altLang="en-US" sz="1300">
              <a:solidFill>
                <a:srgbClr val="FFFFFF"/>
              </a:solidFill>
              <a:cs typeface="Arial Unicode MS" panose="020B0604020202020204" pitchFamily="34" charset="-128"/>
            </a:endParaRPr>
          </a:p>
        </p:txBody>
      </p:sp>
      <p:sp>
        <p:nvSpPr>
          <p:cNvPr id="27652" name="Rectangle 2">
            <a:extLst>
              <a:ext uri="{FF2B5EF4-FFF2-40B4-BE49-F238E27FC236}">
                <a16:creationId xmlns:a16="http://schemas.microsoft.com/office/drawing/2014/main" id="{82BDBBFE-8983-7A4A-A693-E88AD339CB12}"/>
              </a:ext>
            </a:extLst>
          </p:cNvPr>
          <p:cNvSpPr>
            <a:spLocks noGrp="1" noRot="1" noChangeAspect="1" noChangeArrowheads="1" noTextEdit="1"/>
          </p:cNvSpPr>
          <p:nvPr>
            <p:ph type="sldImg"/>
          </p:nvPr>
        </p:nvSpPr>
        <p:spPr>
          <a:xfrm>
            <a:off x="406400" y="706438"/>
            <a:ext cx="61976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3" name="Rectangle 3">
            <a:extLst>
              <a:ext uri="{FF2B5EF4-FFF2-40B4-BE49-F238E27FC236}">
                <a16:creationId xmlns:a16="http://schemas.microsoft.com/office/drawing/2014/main" id="{1BCE6579-7B0E-304A-B9DE-36949A181581}"/>
              </a:ext>
            </a:extLst>
          </p:cNvPr>
          <p:cNvSpPr>
            <a:spLocks noGrp="1" noChangeArrowheads="1"/>
          </p:cNvSpPr>
          <p:nvPr>
            <p:ph type="body" idx="1"/>
          </p:nvPr>
        </p:nvSpPr>
        <p:spPr>
          <a:xfrm>
            <a:off x="701675" y="4414838"/>
            <a:ext cx="5608638" cy="41830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22" tIns="41811" rIns="83622" bIns="41811" anchor="ctr"/>
          <a:lstStyle/>
          <a:p>
            <a:endParaRPr lang="en-US" altLang="en-US"/>
          </a:p>
        </p:txBody>
      </p:sp>
    </p:spTree>
    <p:extLst>
      <p:ext uri="{BB962C8B-B14F-4D97-AF65-F5344CB8AC3E}">
        <p14:creationId xmlns:p14="http://schemas.microsoft.com/office/powerpoint/2010/main" val="416936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8">
            <a:extLst>
              <a:ext uri="{FF2B5EF4-FFF2-40B4-BE49-F238E27FC236}">
                <a16:creationId xmlns:a16="http://schemas.microsoft.com/office/drawing/2014/main" id="{D8E3B000-1284-2048-9A48-F0C9B902E33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9pPr>
          </a:lstStyle>
          <a:p>
            <a:pPr>
              <a:spcBef>
                <a:spcPct val="0"/>
              </a:spcBef>
              <a:buClrTx/>
              <a:buFontTx/>
              <a:buNone/>
            </a:pPr>
            <a:fld id="{7D32AE6C-C854-8343-BE37-48BD9B1243A9}" type="slidenum">
              <a:rPr lang="en-US" altLang="en-US" sz="1300">
                <a:solidFill>
                  <a:srgbClr val="FFFFFF"/>
                </a:solidFill>
                <a:cs typeface="Arial Unicode MS" panose="020B0604020202020204" pitchFamily="34" charset="-128"/>
              </a:rPr>
              <a:pPr>
                <a:spcBef>
                  <a:spcPct val="0"/>
                </a:spcBef>
                <a:buClrTx/>
                <a:buFontTx/>
                <a:buNone/>
              </a:pPr>
              <a:t>8</a:t>
            </a:fld>
            <a:endParaRPr lang="en-US" altLang="en-US" sz="1300">
              <a:solidFill>
                <a:srgbClr val="FFFFFF"/>
              </a:solidFill>
              <a:cs typeface="Arial Unicode MS" panose="020B0604020202020204" pitchFamily="34" charset="-128"/>
            </a:endParaRPr>
          </a:p>
        </p:txBody>
      </p:sp>
      <p:sp>
        <p:nvSpPr>
          <p:cNvPr id="31747" name="Text Box 1">
            <a:extLst>
              <a:ext uri="{FF2B5EF4-FFF2-40B4-BE49-F238E27FC236}">
                <a16:creationId xmlns:a16="http://schemas.microsoft.com/office/drawing/2014/main" id="{A8BA84AB-43BF-684D-B7A8-79C8E60F6146}"/>
              </a:ext>
            </a:extLst>
          </p:cNvPr>
          <p:cNvSpPr txBox="1">
            <a:spLocks noChangeArrowheads="1"/>
          </p:cNvSpPr>
          <p:nvPr/>
        </p:nvSpPr>
        <p:spPr bwMode="auto">
          <a:xfrm>
            <a:off x="3967163" y="8831263"/>
            <a:ext cx="30400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165DDC13-3971-8440-8D68-A73C51A8AB92}" type="slidenum">
              <a:rPr lang="en-US" altLang="en-US" sz="1300">
                <a:solidFill>
                  <a:srgbClr val="FFFFFF"/>
                </a:solidFill>
                <a:cs typeface="Arial Unicode MS" panose="020B0604020202020204" pitchFamily="34" charset="-128"/>
              </a:rPr>
              <a:pPr algn="r" eaLnBrk="1">
                <a:lnSpc>
                  <a:spcPct val="95000"/>
                </a:lnSpc>
                <a:spcBef>
                  <a:spcPct val="0"/>
                </a:spcBef>
                <a:buClrTx/>
                <a:buFontTx/>
                <a:buNone/>
              </a:pPr>
              <a:t>8</a:t>
            </a:fld>
            <a:endParaRPr lang="en-US" altLang="en-US" sz="1300">
              <a:solidFill>
                <a:srgbClr val="FFFFFF"/>
              </a:solidFill>
              <a:cs typeface="Arial Unicode MS" panose="020B0604020202020204" pitchFamily="34" charset="-128"/>
            </a:endParaRPr>
          </a:p>
        </p:txBody>
      </p:sp>
      <p:sp>
        <p:nvSpPr>
          <p:cNvPr id="31748" name="Rectangle 2">
            <a:extLst>
              <a:ext uri="{FF2B5EF4-FFF2-40B4-BE49-F238E27FC236}">
                <a16:creationId xmlns:a16="http://schemas.microsoft.com/office/drawing/2014/main" id="{EBB4B70C-1918-C74F-A545-93142CF42D57}"/>
              </a:ext>
            </a:extLst>
          </p:cNvPr>
          <p:cNvSpPr>
            <a:spLocks noGrp="1" noRot="1" noChangeAspect="1" noChangeArrowheads="1" noTextEdit="1"/>
          </p:cNvSpPr>
          <p:nvPr>
            <p:ph type="sldImg"/>
          </p:nvPr>
        </p:nvSpPr>
        <p:spPr>
          <a:xfrm>
            <a:off x="406400" y="706438"/>
            <a:ext cx="61976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9" name="Rectangle 3">
            <a:extLst>
              <a:ext uri="{FF2B5EF4-FFF2-40B4-BE49-F238E27FC236}">
                <a16:creationId xmlns:a16="http://schemas.microsoft.com/office/drawing/2014/main" id="{8C2F05D4-6597-ED48-B2DE-CB61C22E9C42}"/>
              </a:ext>
            </a:extLst>
          </p:cNvPr>
          <p:cNvSpPr>
            <a:spLocks noGrp="1" noChangeArrowheads="1"/>
          </p:cNvSpPr>
          <p:nvPr>
            <p:ph type="body" idx="1"/>
          </p:nvPr>
        </p:nvSpPr>
        <p:spPr>
          <a:xfrm>
            <a:off x="701675" y="4414838"/>
            <a:ext cx="5608638" cy="41830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22" tIns="41811" rIns="83622" bIns="41811" anchor="ctr"/>
          <a:lstStyle/>
          <a:p>
            <a:endParaRPr lang="en-US" altLang="en-US"/>
          </a:p>
        </p:txBody>
      </p:sp>
    </p:spTree>
    <p:extLst>
      <p:ext uri="{BB962C8B-B14F-4D97-AF65-F5344CB8AC3E}">
        <p14:creationId xmlns:p14="http://schemas.microsoft.com/office/powerpoint/2010/main" val="2498974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8">
            <a:extLst>
              <a:ext uri="{FF2B5EF4-FFF2-40B4-BE49-F238E27FC236}">
                <a16:creationId xmlns:a16="http://schemas.microsoft.com/office/drawing/2014/main" id="{7A276B2C-8D57-A24D-A791-79C3006115F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9pPr>
          </a:lstStyle>
          <a:p>
            <a:pPr>
              <a:spcBef>
                <a:spcPct val="0"/>
              </a:spcBef>
              <a:buClrTx/>
              <a:buFontTx/>
              <a:buNone/>
            </a:pPr>
            <a:fld id="{6414F608-A7E1-DA47-A323-87E48F6F275A}" type="slidenum">
              <a:rPr lang="en-US" altLang="en-US" sz="1300">
                <a:solidFill>
                  <a:srgbClr val="FFFFFF"/>
                </a:solidFill>
                <a:cs typeface="Arial Unicode MS" panose="020B0604020202020204" pitchFamily="34" charset="-128"/>
              </a:rPr>
              <a:pPr>
                <a:spcBef>
                  <a:spcPct val="0"/>
                </a:spcBef>
                <a:buClrTx/>
                <a:buFontTx/>
                <a:buNone/>
              </a:pPr>
              <a:t>26</a:t>
            </a:fld>
            <a:endParaRPr lang="en-US" altLang="en-US" sz="1300">
              <a:solidFill>
                <a:srgbClr val="FFFFFF"/>
              </a:solidFill>
              <a:cs typeface="Arial Unicode MS" panose="020B0604020202020204" pitchFamily="34" charset="-128"/>
            </a:endParaRPr>
          </a:p>
        </p:txBody>
      </p:sp>
      <p:sp>
        <p:nvSpPr>
          <p:cNvPr id="37891" name="Text Box 1">
            <a:extLst>
              <a:ext uri="{FF2B5EF4-FFF2-40B4-BE49-F238E27FC236}">
                <a16:creationId xmlns:a16="http://schemas.microsoft.com/office/drawing/2014/main" id="{A0CB52F6-75CE-D64B-8C21-02CF083353D4}"/>
              </a:ext>
            </a:extLst>
          </p:cNvPr>
          <p:cNvSpPr txBox="1">
            <a:spLocks noChangeArrowheads="1"/>
          </p:cNvSpPr>
          <p:nvPr/>
        </p:nvSpPr>
        <p:spPr bwMode="auto">
          <a:xfrm>
            <a:off x="3967163" y="8831263"/>
            <a:ext cx="30400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43CA8CD5-AFB8-7C45-B69B-6D67E297E838}" type="slidenum">
              <a:rPr lang="en-US" altLang="en-US" sz="1300">
                <a:solidFill>
                  <a:srgbClr val="FFFFFF"/>
                </a:solidFill>
                <a:cs typeface="Arial Unicode MS" panose="020B0604020202020204" pitchFamily="34" charset="-128"/>
              </a:rPr>
              <a:pPr algn="r" eaLnBrk="1">
                <a:lnSpc>
                  <a:spcPct val="95000"/>
                </a:lnSpc>
                <a:spcBef>
                  <a:spcPct val="0"/>
                </a:spcBef>
                <a:buClrTx/>
                <a:buFontTx/>
                <a:buNone/>
              </a:pPr>
              <a:t>26</a:t>
            </a:fld>
            <a:endParaRPr lang="en-US" altLang="en-US" sz="1300">
              <a:solidFill>
                <a:srgbClr val="FFFFFF"/>
              </a:solidFill>
              <a:cs typeface="Arial Unicode MS" panose="020B0604020202020204" pitchFamily="34" charset="-128"/>
            </a:endParaRPr>
          </a:p>
        </p:txBody>
      </p:sp>
      <p:sp>
        <p:nvSpPr>
          <p:cNvPr id="37892" name="Rectangle 2">
            <a:extLst>
              <a:ext uri="{FF2B5EF4-FFF2-40B4-BE49-F238E27FC236}">
                <a16:creationId xmlns:a16="http://schemas.microsoft.com/office/drawing/2014/main" id="{9B1012F6-F7A1-4149-9D7E-1981ED914692}"/>
              </a:ext>
            </a:extLst>
          </p:cNvPr>
          <p:cNvSpPr>
            <a:spLocks noGrp="1" noRot="1" noChangeAspect="1" noChangeArrowheads="1" noTextEdit="1"/>
          </p:cNvSpPr>
          <p:nvPr>
            <p:ph type="sldImg"/>
          </p:nvPr>
        </p:nvSpPr>
        <p:spPr>
          <a:xfrm>
            <a:off x="406400" y="706438"/>
            <a:ext cx="61976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3" name="Rectangle 3">
            <a:extLst>
              <a:ext uri="{FF2B5EF4-FFF2-40B4-BE49-F238E27FC236}">
                <a16:creationId xmlns:a16="http://schemas.microsoft.com/office/drawing/2014/main" id="{6070D100-BEE4-D64A-A51E-95441E849394}"/>
              </a:ext>
            </a:extLst>
          </p:cNvPr>
          <p:cNvSpPr>
            <a:spLocks noGrp="1" noChangeArrowheads="1"/>
          </p:cNvSpPr>
          <p:nvPr>
            <p:ph type="body" idx="1"/>
          </p:nvPr>
        </p:nvSpPr>
        <p:spPr>
          <a:xfrm>
            <a:off x="701675" y="4414838"/>
            <a:ext cx="5608638" cy="41830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22" tIns="41811" rIns="83622" bIns="41811" anchor="ctr"/>
          <a:lstStyle/>
          <a:p>
            <a:endParaRPr lang="en-US" altLang="en-US"/>
          </a:p>
        </p:txBody>
      </p:sp>
    </p:spTree>
    <p:extLst>
      <p:ext uri="{BB962C8B-B14F-4D97-AF65-F5344CB8AC3E}">
        <p14:creationId xmlns:p14="http://schemas.microsoft.com/office/powerpoint/2010/main" val="516986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8">
            <a:extLst>
              <a:ext uri="{FF2B5EF4-FFF2-40B4-BE49-F238E27FC236}">
                <a16:creationId xmlns:a16="http://schemas.microsoft.com/office/drawing/2014/main" id="{0B61CE44-F9AC-D543-857C-988E808000B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661988" algn="l"/>
                <a:tab pos="1323975" algn="l"/>
                <a:tab pos="1985963" algn="l"/>
                <a:tab pos="2647950" algn="l"/>
              </a:tabLst>
              <a:defRPr sz="1200">
                <a:solidFill>
                  <a:srgbClr val="000000"/>
                </a:solidFill>
                <a:latin typeface="Times New Roman" panose="02020603050405020304" pitchFamily="18" charset="0"/>
              </a:defRPr>
            </a:lvl9pPr>
          </a:lstStyle>
          <a:p>
            <a:pPr>
              <a:spcBef>
                <a:spcPct val="0"/>
              </a:spcBef>
              <a:buClrTx/>
              <a:buFontTx/>
              <a:buNone/>
            </a:pPr>
            <a:fld id="{47B5CBD5-B017-5441-8CD4-0C3A4BE7DBB7}" type="slidenum">
              <a:rPr lang="en-US" altLang="en-US" sz="1300">
                <a:solidFill>
                  <a:srgbClr val="FFFFFF"/>
                </a:solidFill>
                <a:cs typeface="Arial Unicode MS" panose="020B0604020202020204" pitchFamily="34" charset="-128"/>
              </a:rPr>
              <a:pPr>
                <a:spcBef>
                  <a:spcPct val="0"/>
                </a:spcBef>
                <a:buClrTx/>
                <a:buFontTx/>
                <a:buNone/>
              </a:pPr>
              <a:t>27</a:t>
            </a:fld>
            <a:endParaRPr lang="en-US" altLang="en-US" sz="1300">
              <a:solidFill>
                <a:srgbClr val="FFFFFF"/>
              </a:solidFill>
              <a:cs typeface="Arial Unicode MS" panose="020B0604020202020204" pitchFamily="34" charset="-128"/>
            </a:endParaRPr>
          </a:p>
        </p:txBody>
      </p:sp>
      <p:sp>
        <p:nvSpPr>
          <p:cNvPr id="38915" name="Text Box 1">
            <a:extLst>
              <a:ext uri="{FF2B5EF4-FFF2-40B4-BE49-F238E27FC236}">
                <a16:creationId xmlns:a16="http://schemas.microsoft.com/office/drawing/2014/main" id="{1090CED5-C8E7-7448-BF8C-2530A0EFDC75}"/>
              </a:ext>
            </a:extLst>
          </p:cNvPr>
          <p:cNvSpPr txBox="1">
            <a:spLocks noChangeArrowheads="1"/>
          </p:cNvSpPr>
          <p:nvPr/>
        </p:nvSpPr>
        <p:spPr bwMode="auto">
          <a:xfrm>
            <a:off x="3967163" y="8831263"/>
            <a:ext cx="3040062"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BAE1DCE5-5B1C-C748-BC0A-3A11B167B993}" type="slidenum">
              <a:rPr lang="en-US" altLang="en-US" sz="1300">
                <a:solidFill>
                  <a:srgbClr val="FFFFFF"/>
                </a:solidFill>
                <a:cs typeface="Arial Unicode MS" panose="020B0604020202020204" pitchFamily="34" charset="-128"/>
              </a:rPr>
              <a:pPr algn="r" eaLnBrk="1">
                <a:lnSpc>
                  <a:spcPct val="95000"/>
                </a:lnSpc>
                <a:spcBef>
                  <a:spcPct val="0"/>
                </a:spcBef>
                <a:buClrTx/>
                <a:buFontTx/>
                <a:buNone/>
              </a:pPr>
              <a:t>27</a:t>
            </a:fld>
            <a:endParaRPr lang="en-US" altLang="en-US" sz="1300">
              <a:solidFill>
                <a:srgbClr val="FFFFFF"/>
              </a:solidFill>
              <a:cs typeface="Arial Unicode MS" panose="020B0604020202020204" pitchFamily="34" charset="-128"/>
            </a:endParaRPr>
          </a:p>
        </p:txBody>
      </p:sp>
      <p:sp>
        <p:nvSpPr>
          <p:cNvPr id="38916" name="Rectangle 2">
            <a:extLst>
              <a:ext uri="{FF2B5EF4-FFF2-40B4-BE49-F238E27FC236}">
                <a16:creationId xmlns:a16="http://schemas.microsoft.com/office/drawing/2014/main" id="{6C94B968-B3F7-6D4C-93BC-7D11385A4A23}"/>
              </a:ext>
            </a:extLst>
          </p:cNvPr>
          <p:cNvSpPr>
            <a:spLocks noGrp="1" noRot="1" noChangeAspect="1" noChangeArrowheads="1" noTextEdit="1"/>
          </p:cNvSpPr>
          <p:nvPr>
            <p:ph type="sldImg"/>
          </p:nvPr>
        </p:nvSpPr>
        <p:spPr>
          <a:xfrm>
            <a:off x="406400" y="706438"/>
            <a:ext cx="61976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Rectangle 3">
            <a:extLst>
              <a:ext uri="{FF2B5EF4-FFF2-40B4-BE49-F238E27FC236}">
                <a16:creationId xmlns:a16="http://schemas.microsoft.com/office/drawing/2014/main" id="{66CAECF7-D66B-2B4B-827C-4CF6D2FDDDE7}"/>
              </a:ext>
            </a:extLst>
          </p:cNvPr>
          <p:cNvSpPr>
            <a:spLocks noGrp="1" noChangeArrowheads="1"/>
          </p:cNvSpPr>
          <p:nvPr>
            <p:ph type="body" idx="1"/>
          </p:nvPr>
        </p:nvSpPr>
        <p:spPr>
          <a:xfrm>
            <a:off x="701675" y="4414838"/>
            <a:ext cx="5608638" cy="41830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03957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10E978D4-D849-8A42-B4D7-7FE2073F969B}" type="datetimeFigureOut">
              <a:rPr lang="en-US" smtClean="0"/>
              <a:t>3/6/23</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DEEC861C-1A4A-0840-B07D-81539DE74398}" type="slidenum">
              <a:rPr lang="en-US" smtClean="0"/>
              <a:t>‹#›</a:t>
            </a:fld>
            <a:endParaRPr lang="en-US"/>
          </a:p>
        </p:txBody>
      </p:sp>
    </p:spTree>
    <p:extLst>
      <p:ext uri="{BB962C8B-B14F-4D97-AF65-F5344CB8AC3E}">
        <p14:creationId xmlns:p14="http://schemas.microsoft.com/office/powerpoint/2010/main" val="1526344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E978D4-D849-8A42-B4D7-7FE2073F969B}" type="datetimeFigureOut">
              <a:rPr lang="en-US" smtClean="0"/>
              <a:t>3/6/23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EC861C-1A4A-0840-B07D-81539DE74398}" type="slidenum">
              <a:rPr lang="en-US" smtClean="0"/>
              <a:t>‹#›</a:t>
            </a:fld>
            <a:endParaRPr lang="en-US"/>
          </a:p>
        </p:txBody>
      </p:sp>
    </p:spTree>
    <p:extLst>
      <p:ext uri="{BB962C8B-B14F-4D97-AF65-F5344CB8AC3E}">
        <p14:creationId xmlns:p14="http://schemas.microsoft.com/office/powerpoint/2010/main" val="1357907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E978D4-D849-8A42-B4D7-7FE2073F969B}" type="datetimeFigureOut">
              <a:rPr lang="en-US" smtClean="0"/>
              <a:t>3/6/23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EC861C-1A4A-0840-B07D-81539DE74398}" type="slidenum">
              <a:rPr lang="en-US" smtClean="0"/>
              <a:t>‹#›</a:t>
            </a:fld>
            <a:endParaRPr lang="en-US"/>
          </a:p>
        </p:txBody>
      </p:sp>
    </p:spTree>
    <p:extLst>
      <p:ext uri="{BB962C8B-B14F-4D97-AF65-F5344CB8AC3E}">
        <p14:creationId xmlns:p14="http://schemas.microsoft.com/office/powerpoint/2010/main" val="3773766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E978D4-D849-8A42-B4D7-7FE2073F969B}" type="datetimeFigureOut">
              <a:rPr lang="en-US" smtClean="0"/>
              <a:t>3/6/23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EC861C-1A4A-0840-B07D-81539DE74398}"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66521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E978D4-D849-8A42-B4D7-7FE2073F969B}" type="datetimeFigureOut">
              <a:rPr lang="en-US" smtClean="0"/>
              <a:t>3/6/23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EC861C-1A4A-0840-B07D-81539DE74398}" type="slidenum">
              <a:rPr lang="en-US" smtClean="0"/>
              <a:t>‹#›</a:t>
            </a:fld>
            <a:endParaRPr lang="en-US"/>
          </a:p>
        </p:txBody>
      </p:sp>
    </p:spTree>
    <p:extLst>
      <p:ext uri="{BB962C8B-B14F-4D97-AF65-F5344CB8AC3E}">
        <p14:creationId xmlns:p14="http://schemas.microsoft.com/office/powerpoint/2010/main" val="2940186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10E978D4-D849-8A42-B4D7-7FE2073F969B}" type="datetimeFigureOut">
              <a:rPr lang="en-US" smtClean="0"/>
              <a:t>3/6/23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EC861C-1A4A-0840-B07D-81539DE74398}" type="slidenum">
              <a:rPr lang="en-US" smtClean="0"/>
              <a:t>‹#›</a:t>
            </a:fld>
            <a:endParaRPr lang="en-US"/>
          </a:p>
        </p:txBody>
      </p:sp>
    </p:spTree>
    <p:extLst>
      <p:ext uri="{BB962C8B-B14F-4D97-AF65-F5344CB8AC3E}">
        <p14:creationId xmlns:p14="http://schemas.microsoft.com/office/powerpoint/2010/main" val="2170497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10E978D4-D849-8A42-B4D7-7FE2073F969B}" type="datetimeFigureOut">
              <a:rPr lang="en-US" smtClean="0"/>
              <a:t>3/6/23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EC861C-1A4A-0840-B07D-81539DE74398}" type="slidenum">
              <a:rPr lang="en-US" smtClean="0"/>
              <a:t>‹#›</a:t>
            </a:fld>
            <a:endParaRPr lang="en-US"/>
          </a:p>
        </p:txBody>
      </p:sp>
    </p:spTree>
    <p:extLst>
      <p:ext uri="{BB962C8B-B14F-4D97-AF65-F5344CB8AC3E}">
        <p14:creationId xmlns:p14="http://schemas.microsoft.com/office/powerpoint/2010/main" val="4092945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E978D4-D849-8A42-B4D7-7FE2073F969B}" type="datetimeFigureOut">
              <a:rPr lang="en-US" smtClean="0"/>
              <a:t>3/6/23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EC861C-1A4A-0840-B07D-81539DE74398}" type="slidenum">
              <a:rPr lang="en-US" smtClean="0"/>
              <a:t>‹#›</a:t>
            </a:fld>
            <a:endParaRPr lang="en-US"/>
          </a:p>
        </p:txBody>
      </p:sp>
    </p:spTree>
    <p:extLst>
      <p:ext uri="{BB962C8B-B14F-4D97-AF65-F5344CB8AC3E}">
        <p14:creationId xmlns:p14="http://schemas.microsoft.com/office/powerpoint/2010/main" val="3874600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E978D4-D849-8A42-B4D7-7FE2073F969B}" type="datetimeFigureOut">
              <a:rPr lang="en-US" smtClean="0"/>
              <a:t>3/6/23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EC861C-1A4A-0840-B07D-81539DE74398}" type="slidenum">
              <a:rPr lang="en-US" smtClean="0"/>
              <a:t>‹#›</a:t>
            </a:fld>
            <a:endParaRPr lang="en-US"/>
          </a:p>
        </p:txBody>
      </p:sp>
    </p:spTree>
    <p:extLst>
      <p:ext uri="{BB962C8B-B14F-4D97-AF65-F5344CB8AC3E}">
        <p14:creationId xmlns:p14="http://schemas.microsoft.com/office/powerpoint/2010/main" val="1734366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FB7B-D7A6-B840-A02C-FBB747A51B6F}"/>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88AAF8-C94B-EE45-813B-01CD66201F99}"/>
              </a:ext>
            </a:extLst>
          </p:cNvPr>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42F920-9840-894C-AA47-57F646F82B24}"/>
              </a:ext>
            </a:extLst>
          </p:cNvPr>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95C3F-B798-584C-BAA8-5AF644110F31}"/>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1325130-3C55-0E4A-8EBC-398CB01C9A22}"/>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D6AF110-85FA-9746-A1CB-A06C05114BAB}"/>
              </a:ext>
            </a:extLst>
          </p:cNvPr>
          <p:cNvSpPr>
            <a:spLocks noGrp="1"/>
          </p:cNvSpPr>
          <p:nvPr>
            <p:ph type="sldNum" sz="quarter" idx="12"/>
          </p:nvPr>
        </p:nvSpPr>
        <p:spPr>
          <a:xfrm>
            <a:off x="8737600" y="6245225"/>
            <a:ext cx="2844800" cy="476250"/>
          </a:xfrm>
        </p:spPr>
        <p:txBody>
          <a:bodyPr/>
          <a:lstStyle>
            <a:lvl1pPr>
              <a:defRPr/>
            </a:lvl1pPr>
          </a:lstStyle>
          <a:p>
            <a:fld id="{BDDC91F5-B042-694F-9AD3-2C987E2E9D91}" type="slidenum">
              <a:rPr lang="en-US" altLang="en-US"/>
              <a:pPr/>
              <a:t>‹#›</a:t>
            </a:fld>
            <a:endParaRPr lang="en-US" altLang="en-US"/>
          </a:p>
        </p:txBody>
      </p:sp>
    </p:spTree>
    <p:extLst>
      <p:ext uri="{BB962C8B-B14F-4D97-AF65-F5344CB8AC3E}">
        <p14:creationId xmlns:p14="http://schemas.microsoft.com/office/powerpoint/2010/main" val="2756805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84CAD-F4B9-0145-A707-92A5AA51F8D7}"/>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D1E800-CF76-AC40-985F-62586E9C7A02}"/>
              </a:ext>
            </a:extLst>
          </p:cNvPr>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ECFFE-DA2F-0846-9D06-7D6434402600}"/>
              </a:ext>
            </a:extLst>
          </p:cNvPr>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9E22E69-9132-D447-9E1B-B295B68B83E8}"/>
              </a:ext>
            </a:extLst>
          </p:cNvPr>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732D1D9-4B78-694E-A1C9-CE17608BB3E0}"/>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BEA2C30B-6DD8-7D42-A547-89361A0A8ECC}"/>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A6D3C5F9-DE4B-8E48-8CB8-CA484E06C167}"/>
              </a:ext>
            </a:extLst>
          </p:cNvPr>
          <p:cNvSpPr>
            <a:spLocks noGrp="1"/>
          </p:cNvSpPr>
          <p:nvPr>
            <p:ph type="sldNum" sz="quarter" idx="12"/>
          </p:nvPr>
        </p:nvSpPr>
        <p:spPr>
          <a:xfrm>
            <a:off x="8737600" y="6245225"/>
            <a:ext cx="2844800" cy="476250"/>
          </a:xfrm>
        </p:spPr>
        <p:txBody>
          <a:bodyPr/>
          <a:lstStyle>
            <a:lvl1pPr>
              <a:defRPr/>
            </a:lvl1pPr>
          </a:lstStyle>
          <a:p>
            <a:fld id="{0598DAD3-8945-4548-8292-D5320FB30ED2}" type="slidenum">
              <a:rPr lang="en-US" altLang="en-US"/>
              <a:pPr/>
              <a:t>‹#›</a:t>
            </a:fld>
            <a:endParaRPr lang="en-US" altLang="en-US"/>
          </a:p>
        </p:txBody>
      </p:sp>
    </p:spTree>
    <p:extLst>
      <p:ext uri="{BB962C8B-B14F-4D97-AF65-F5344CB8AC3E}">
        <p14:creationId xmlns:p14="http://schemas.microsoft.com/office/powerpoint/2010/main" val="3754035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E978D4-D849-8A42-B4D7-7FE2073F969B}" type="datetimeFigureOut">
              <a:rPr lang="en-US" smtClean="0"/>
              <a:t>3/6/23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EC861C-1A4A-0840-B07D-81539DE74398}" type="slidenum">
              <a:rPr lang="en-US" smtClean="0"/>
              <a:t>‹#›</a:t>
            </a:fld>
            <a:endParaRPr lang="en-US"/>
          </a:p>
        </p:txBody>
      </p:sp>
    </p:spTree>
    <p:extLst>
      <p:ext uri="{BB962C8B-B14F-4D97-AF65-F5344CB8AC3E}">
        <p14:creationId xmlns:p14="http://schemas.microsoft.com/office/powerpoint/2010/main" val="4275732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E978D4-D849-8A42-B4D7-7FE2073F969B}" type="datetimeFigureOut">
              <a:rPr lang="en-US" smtClean="0"/>
              <a:t>3/6/23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EC861C-1A4A-0840-B07D-81539DE74398}" type="slidenum">
              <a:rPr lang="en-US" smtClean="0"/>
              <a:t>‹#›</a:t>
            </a:fld>
            <a:endParaRPr lang="en-US"/>
          </a:p>
        </p:txBody>
      </p:sp>
    </p:spTree>
    <p:extLst>
      <p:ext uri="{BB962C8B-B14F-4D97-AF65-F5344CB8AC3E}">
        <p14:creationId xmlns:p14="http://schemas.microsoft.com/office/powerpoint/2010/main" val="1941052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E978D4-D849-8A42-B4D7-7FE2073F969B}" type="datetimeFigureOut">
              <a:rPr lang="en-US" smtClean="0"/>
              <a:t>3/6/23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EC861C-1A4A-0840-B07D-81539DE74398}" type="slidenum">
              <a:rPr lang="en-US" smtClean="0"/>
              <a:t>‹#›</a:t>
            </a:fld>
            <a:endParaRPr lang="en-US"/>
          </a:p>
        </p:txBody>
      </p:sp>
    </p:spTree>
    <p:extLst>
      <p:ext uri="{BB962C8B-B14F-4D97-AF65-F5344CB8AC3E}">
        <p14:creationId xmlns:p14="http://schemas.microsoft.com/office/powerpoint/2010/main" val="92178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E978D4-D849-8A42-B4D7-7FE2073F969B}" type="datetimeFigureOut">
              <a:rPr lang="en-US" smtClean="0"/>
              <a:t>3/6/23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EC861C-1A4A-0840-B07D-81539DE74398}" type="slidenum">
              <a:rPr lang="en-US" smtClean="0"/>
              <a:t>‹#›</a:t>
            </a:fld>
            <a:endParaRPr lang="en-US"/>
          </a:p>
        </p:txBody>
      </p:sp>
    </p:spTree>
    <p:extLst>
      <p:ext uri="{BB962C8B-B14F-4D97-AF65-F5344CB8AC3E}">
        <p14:creationId xmlns:p14="http://schemas.microsoft.com/office/powerpoint/2010/main" val="197075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E978D4-D849-8A42-B4D7-7FE2073F969B}" type="datetimeFigureOut">
              <a:rPr lang="en-US" smtClean="0"/>
              <a:t>3/6/23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EC861C-1A4A-0840-B07D-81539DE74398}" type="slidenum">
              <a:rPr lang="en-US" smtClean="0"/>
              <a:t>‹#›</a:t>
            </a:fld>
            <a:endParaRPr lang="en-US"/>
          </a:p>
        </p:txBody>
      </p:sp>
    </p:spTree>
    <p:extLst>
      <p:ext uri="{BB962C8B-B14F-4D97-AF65-F5344CB8AC3E}">
        <p14:creationId xmlns:p14="http://schemas.microsoft.com/office/powerpoint/2010/main" val="394398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E978D4-D849-8A42-B4D7-7FE2073F969B}" type="datetimeFigureOut">
              <a:rPr lang="en-US" smtClean="0"/>
              <a:t>3/6/23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EC861C-1A4A-0840-B07D-81539DE74398}" type="slidenum">
              <a:rPr lang="en-US" smtClean="0"/>
              <a:t>‹#›</a:t>
            </a:fld>
            <a:endParaRPr lang="en-US"/>
          </a:p>
        </p:txBody>
      </p:sp>
    </p:spTree>
    <p:extLst>
      <p:ext uri="{BB962C8B-B14F-4D97-AF65-F5344CB8AC3E}">
        <p14:creationId xmlns:p14="http://schemas.microsoft.com/office/powerpoint/2010/main" val="308918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E978D4-D849-8A42-B4D7-7FE2073F969B}" type="datetimeFigureOut">
              <a:rPr lang="en-US" smtClean="0"/>
              <a:t>3/6/23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EC861C-1A4A-0840-B07D-81539DE74398}" type="slidenum">
              <a:rPr lang="en-US" smtClean="0"/>
              <a:t>‹#›</a:t>
            </a:fld>
            <a:endParaRPr lang="en-US"/>
          </a:p>
        </p:txBody>
      </p:sp>
    </p:spTree>
    <p:extLst>
      <p:ext uri="{BB962C8B-B14F-4D97-AF65-F5344CB8AC3E}">
        <p14:creationId xmlns:p14="http://schemas.microsoft.com/office/powerpoint/2010/main" val="283609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E978D4-D849-8A42-B4D7-7FE2073F969B}" type="datetimeFigureOut">
              <a:rPr lang="en-US" smtClean="0"/>
              <a:t>3/6/23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EC861C-1A4A-0840-B07D-81539DE74398}" type="slidenum">
              <a:rPr lang="en-US" smtClean="0"/>
              <a:t>‹#›</a:t>
            </a:fld>
            <a:endParaRPr lang="en-US"/>
          </a:p>
        </p:txBody>
      </p:sp>
    </p:spTree>
    <p:extLst>
      <p:ext uri="{BB962C8B-B14F-4D97-AF65-F5344CB8AC3E}">
        <p14:creationId xmlns:p14="http://schemas.microsoft.com/office/powerpoint/2010/main" val="3156724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1">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0E978D4-D849-8A42-B4D7-7FE2073F969B}" type="datetimeFigureOut">
              <a:rPr lang="en-US" smtClean="0"/>
              <a:t>3/6/23</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EEC861C-1A4A-0840-B07D-81539DE74398}" type="slidenum">
              <a:rPr lang="en-US" smtClean="0"/>
              <a:t>‹#›</a:t>
            </a:fld>
            <a:endParaRPr lang="en-US"/>
          </a:p>
        </p:txBody>
      </p:sp>
    </p:spTree>
    <p:extLst>
      <p:ext uri="{BB962C8B-B14F-4D97-AF65-F5344CB8AC3E}">
        <p14:creationId xmlns:p14="http://schemas.microsoft.com/office/powerpoint/2010/main" val="3440416735"/>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YersIyzsOpc" TargetMode="External"/><Relationship Id="rId2" Type="http://schemas.openxmlformats.org/officeDocument/2006/relationships/hyperlink" Target="http://www.youtube.com/watch?v=g7wWC0tfJZY"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qTwwuIn9inE" TargetMode="External"/><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hyperlink" Target="https://www.youtube.com/watch?v=VA6Iw4szUfk"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19.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E57D85-4D29-0044-AB04-E88BA296349C}"/>
              </a:ext>
            </a:extLst>
          </p:cNvPr>
          <p:cNvPicPr>
            <a:picLocks noChangeAspect="1"/>
          </p:cNvPicPr>
          <p:nvPr/>
        </p:nvPicPr>
        <p:blipFill>
          <a:blip r:embed="rId2">
            <a:alphaModFix amt="37000"/>
          </a:blip>
          <a:stretch>
            <a:fillRect/>
          </a:stretch>
        </p:blipFill>
        <p:spPr>
          <a:xfrm>
            <a:off x="-27742" y="-468086"/>
            <a:ext cx="12311743" cy="820783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31BCB538-EE07-4542-AC14-36F428B3A2E5}"/>
              </a:ext>
            </a:extLst>
          </p:cNvPr>
          <p:cNvSpPr>
            <a:spLocks noGrp="1"/>
          </p:cNvSpPr>
          <p:nvPr>
            <p:ph type="ctrTitle"/>
          </p:nvPr>
        </p:nvSpPr>
        <p:spPr>
          <a:xfrm>
            <a:off x="-27742" y="716750"/>
            <a:ext cx="12192000" cy="782052"/>
          </a:xfrm>
        </p:spPr>
        <p:txBody>
          <a:bodyPr>
            <a:normAutofit fontScale="90000"/>
          </a:bodyPr>
          <a:lstStyle/>
          <a:p>
            <a:pPr algn="ctr"/>
            <a:r>
              <a:rPr lang="en-US" b="1" dirty="0"/>
              <a:t>SỬ DỤNG MẠNG XÃ HỘI</a:t>
            </a:r>
            <a:br>
              <a:rPr lang="en-US" b="1" dirty="0"/>
            </a:br>
            <a:r>
              <a:rPr lang="en-US" b="1" dirty="0"/>
              <a:t>THÔNG MINH</a:t>
            </a:r>
          </a:p>
        </p:txBody>
      </p:sp>
    </p:spTree>
    <p:extLst>
      <p:ext uri="{BB962C8B-B14F-4D97-AF65-F5344CB8AC3E}">
        <p14:creationId xmlns:p14="http://schemas.microsoft.com/office/powerpoint/2010/main" val="2738148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FF0F3-E6A2-CC49-BFDE-BE39EE010A9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CCFE863-5175-8640-B1F1-EA095004A964}"/>
              </a:ext>
            </a:extLst>
          </p:cNvPr>
          <p:cNvPicPr>
            <a:picLocks noGrp="1" noChangeAspect="1"/>
          </p:cNvPicPr>
          <p:nvPr>
            <p:ph idx="1"/>
          </p:nvPr>
        </p:nvPicPr>
        <p:blipFill>
          <a:blip r:embed="rId2"/>
          <a:stretch>
            <a:fillRect/>
          </a:stretch>
        </p:blipFill>
        <p:spPr>
          <a:xfrm>
            <a:off x="-1" y="0"/>
            <a:ext cx="12216331" cy="6828616"/>
          </a:xfrm>
        </p:spPr>
      </p:pic>
    </p:spTree>
    <p:extLst>
      <p:ext uri="{BB962C8B-B14F-4D97-AF65-F5344CB8AC3E}">
        <p14:creationId xmlns:p14="http://schemas.microsoft.com/office/powerpoint/2010/main" val="2498701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0050-8A3A-E341-8E3D-EDBCAE05BD3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CA46266-2E94-644C-9535-77C59A2432C2}"/>
              </a:ext>
            </a:extLst>
          </p:cNvPr>
          <p:cNvPicPr>
            <a:picLocks noGrp="1" noChangeAspect="1"/>
          </p:cNvPicPr>
          <p:nvPr>
            <p:ph idx="1"/>
          </p:nvPr>
        </p:nvPicPr>
        <p:blipFill>
          <a:blip r:embed="rId2"/>
          <a:stretch>
            <a:fillRect/>
          </a:stretch>
        </p:blipFill>
        <p:spPr>
          <a:xfrm>
            <a:off x="0" y="0"/>
            <a:ext cx="12438048" cy="6901523"/>
          </a:xfrm>
        </p:spPr>
      </p:pic>
    </p:spTree>
    <p:extLst>
      <p:ext uri="{BB962C8B-B14F-4D97-AF65-F5344CB8AC3E}">
        <p14:creationId xmlns:p14="http://schemas.microsoft.com/office/powerpoint/2010/main" val="2592099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C86DD-7FFE-E44E-8EEF-F04D3FEFF62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5AD6352-18B7-F149-B473-D7A89A36CC94}"/>
              </a:ext>
            </a:extLst>
          </p:cNvPr>
          <p:cNvPicPr>
            <a:picLocks noGrp="1" noChangeAspect="1"/>
          </p:cNvPicPr>
          <p:nvPr>
            <p:ph idx="1"/>
          </p:nvPr>
        </p:nvPicPr>
        <p:blipFill>
          <a:blip r:embed="rId2"/>
          <a:stretch>
            <a:fillRect/>
          </a:stretch>
        </p:blipFill>
        <p:spPr>
          <a:xfrm>
            <a:off x="34213" y="0"/>
            <a:ext cx="11998785" cy="6737684"/>
          </a:xfrm>
        </p:spPr>
      </p:pic>
    </p:spTree>
    <p:extLst>
      <p:ext uri="{BB962C8B-B14F-4D97-AF65-F5344CB8AC3E}">
        <p14:creationId xmlns:p14="http://schemas.microsoft.com/office/powerpoint/2010/main" val="1831177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901DF-A4D5-F041-B180-00DE91656C5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C8A88BD-7F42-B44A-A5E4-664EA4EFB8D8}"/>
              </a:ext>
            </a:extLst>
          </p:cNvPr>
          <p:cNvPicPr>
            <a:picLocks noGrp="1" noChangeAspect="1"/>
          </p:cNvPicPr>
          <p:nvPr>
            <p:ph idx="1"/>
          </p:nvPr>
        </p:nvPicPr>
        <p:blipFill>
          <a:blip r:embed="rId2"/>
          <a:stretch>
            <a:fillRect/>
          </a:stretch>
        </p:blipFill>
        <p:spPr>
          <a:xfrm>
            <a:off x="0" y="45244"/>
            <a:ext cx="12192000" cy="6823507"/>
          </a:xfrm>
        </p:spPr>
      </p:pic>
    </p:spTree>
    <p:extLst>
      <p:ext uri="{BB962C8B-B14F-4D97-AF65-F5344CB8AC3E}">
        <p14:creationId xmlns:p14="http://schemas.microsoft.com/office/powerpoint/2010/main" val="3491842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837B3-3F71-2C40-AB3C-0EB7A52F99F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6064288-9439-944D-A934-4714F8CAC6BE}"/>
              </a:ext>
            </a:extLst>
          </p:cNvPr>
          <p:cNvPicPr>
            <a:picLocks noGrp="1" noChangeAspect="1"/>
          </p:cNvPicPr>
          <p:nvPr>
            <p:ph idx="1"/>
          </p:nvPr>
        </p:nvPicPr>
        <p:blipFill>
          <a:blip r:embed="rId2"/>
          <a:stretch>
            <a:fillRect/>
          </a:stretch>
        </p:blipFill>
        <p:spPr>
          <a:xfrm>
            <a:off x="0" y="0"/>
            <a:ext cx="12152779" cy="6858000"/>
          </a:xfrm>
        </p:spPr>
      </p:pic>
    </p:spTree>
    <p:extLst>
      <p:ext uri="{BB962C8B-B14F-4D97-AF65-F5344CB8AC3E}">
        <p14:creationId xmlns:p14="http://schemas.microsoft.com/office/powerpoint/2010/main" val="1606577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66076-788A-0D48-8A42-88DA5D99C4C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C641864-E6FA-1F4F-9F17-566D489FD7A8}"/>
              </a:ext>
            </a:extLst>
          </p:cNvPr>
          <p:cNvPicPr>
            <a:picLocks noGrp="1" noChangeAspect="1"/>
          </p:cNvPicPr>
          <p:nvPr>
            <p:ph idx="1"/>
          </p:nvPr>
        </p:nvPicPr>
        <p:blipFill>
          <a:blip r:embed="rId2"/>
          <a:stretch>
            <a:fillRect/>
          </a:stretch>
        </p:blipFill>
        <p:spPr>
          <a:xfrm>
            <a:off x="49037" y="0"/>
            <a:ext cx="12187789" cy="6858000"/>
          </a:xfrm>
        </p:spPr>
      </p:pic>
    </p:spTree>
    <p:extLst>
      <p:ext uri="{BB962C8B-B14F-4D97-AF65-F5344CB8AC3E}">
        <p14:creationId xmlns:p14="http://schemas.microsoft.com/office/powerpoint/2010/main" val="1733467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346BB-FFEF-E740-B9D5-79DF0E97332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621FE36-CBC5-B94F-A3D4-CB750EAD6F47}"/>
              </a:ext>
            </a:extLst>
          </p:cNvPr>
          <p:cNvPicPr>
            <a:picLocks noGrp="1" noChangeAspect="1"/>
          </p:cNvPicPr>
          <p:nvPr>
            <p:ph idx="1"/>
          </p:nvPr>
        </p:nvPicPr>
        <p:blipFill>
          <a:blip r:embed="rId2"/>
          <a:stretch>
            <a:fillRect/>
          </a:stretch>
        </p:blipFill>
        <p:spPr>
          <a:xfrm>
            <a:off x="0" y="0"/>
            <a:ext cx="12183625" cy="6858000"/>
          </a:xfrm>
        </p:spPr>
      </p:pic>
    </p:spTree>
    <p:extLst>
      <p:ext uri="{BB962C8B-B14F-4D97-AF65-F5344CB8AC3E}">
        <p14:creationId xmlns:p14="http://schemas.microsoft.com/office/powerpoint/2010/main" val="1690860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4E6C58-E83F-2146-B331-116C8D1E8A30}"/>
              </a:ext>
            </a:extLst>
          </p:cNvPr>
          <p:cNvPicPr>
            <a:picLocks noChangeAspect="1"/>
          </p:cNvPicPr>
          <p:nvPr/>
        </p:nvPicPr>
        <p:blipFill>
          <a:blip r:embed="rId2"/>
          <a:stretch>
            <a:fillRect/>
          </a:stretch>
        </p:blipFill>
        <p:spPr>
          <a:xfrm>
            <a:off x="129186" y="0"/>
            <a:ext cx="11933628" cy="6858000"/>
          </a:xfrm>
          <a:prstGeom prst="rect">
            <a:avLst/>
          </a:prstGeom>
        </p:spPr>
      </p:pic>
    </p:spTree>
    <p:extLst>
      <p:ext uri="{BB962C8B-B14F-4D97-AF65-F5344CB8AC3E}">
        <p14:creationId xmlns:p14="http://schemas.microsoft.com/office/powerpoint/2010/main" val="2978617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C83B1F-2676-154D-BE41-5027BEE7E5F7}"/>
              </a:ext>
            </a:extLst>
          </p:cNvPr>
          <p:cNvPicPr>
            <a:picLocks noChangeAspect="1"/>
          </p:cNvPicPr>
          <p:nvPr/>
        </p:nvPicPr>
        <p:blipFill>
          <a:blip r:embed="rId2"/>
          <a:stretch>
            <a:fillRect/>
          </a:stretch>
        </p:blipFill>
        <p:spPr>
          <a:xfrm>
            <a:off x="139438" y="0"/>
            <a:ext cx="11913124" cy="6858000"/>
          </a:xfrm>
          <a:prstGeom prst="rect">
            <a:avLst/>
          </a:prstGeom>
        </p:spPr>
      </p:pic>
    </p:spTree>
    <p:extLst>
      <p:ext uri="{BB962C8B-B14F-4D97-AF65-F5344CB8AC3E}">
        <p14:creationId xmlns:p14="http://schemas.microsoft.com/office/powerpoint/2010/main" val="3456227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A2D5EA-D909-C841-AA97-CB190E39F30B}"/>
              </a:ext>
            </a:extLst>
          </p:cNvPr>
          <p:cNvPicPr>
            <a:picLocks noChangeAspect="1"/>
          </p:cNvPicPr>
          <p:nvPr/>
        </p:nvPicPr>
        <p:blipFill>
          <a:blip r:embed="rId2"/>
          <a:stretch>
            <a:fillRect/>
          </a:stretch>
        </p:blipFill>
        <p:spPr>
          <a:xfrm>
            <a:off x="158695" y="0"/>
            <a:ext cx="11874609" cy="6858000"/>
          </a:xfrm>
          <a:prstGeom prst="rect">
            <a:avLst/>
          </a:prstGeom>
        </p:spPr>
      </p:pic>
    </p:spTree>
    <p:extLst>
      <p:ext uri="{BB962C8B-B14F-4D97-AF65-F5344CB8AC3E}">
        <p14:creationId xmlns:p14="http://schemas.microsoft.com/office/powerpoint/2010/main" val="887965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DC977-5547-2E4B-AE05-9709A13B41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B5DD12-3A7B-BC49-B903-29E2994D6BC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C4DA4F5-25B7-C048-A1D7-91E8F2A9EF44}"/>
              </a:ext>
            </a:extLst>
          </p:cNvPr>
          <p:cNvPicPr>
            <a:picLocks noChangeAspect="1"/>
          </p:cNvPicPr>
          <p:nvPr/>
        </p:nvPicPr>
        <p:blipFill>
          <a:blip r:embed="rId2"/>
          <a:stretch>
            <a:fillRect/>
          </a:stretch>
        </p:blipFill>
        <p:spPr>
          <a:xfrm>
            <a:off x="0" y="301752"/>
            <a:ext cx="12192000" cy="6254496"/>
          </a:xfrm>
          <a:prstGeom prst="rect">
            <a:avLst/>
          </a:prstGeom>
        </p:spPr>
      </p:pic>
    </p:spTree>
    <p:extLst>
      <p:ext uri="{BB962C8B-B14F-4D97-AF65-F5344CB8AC3E}">
        <p14:creationId xmlns:p14="http://schemas.microsoft.com/office/powerpoint/2010/main" val="509501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6B778-52AD-EF4F-9BBF-2FC39E315BAA}"/>
              </a:ext>
            </a:extLst>
          </p:cNvPr>
          <p:cNvPicPr>
            <a:picLocks noChangeAspect="1"/>
          </p:cNvPicPr>
          <p:nvPr/>
        </p:nvPicPr>
        <p:blipFill>
          <a:blip r:embed="rId2"/>
          <a:stretch>
            <a:fillRect/>
          </a:stretch>
        </p:blipFill>
        <p:spPr>
          <a:xfrm>
            <a:off x="101162" y="0"/>
            <a:ext cx="11989676" cy="6858000"/>
          </a:xfrm>
          <a:prstGeom prst="rect">
            <a:avLst/>
          </a:prstGeom>
        </p:spPr>
      </p:pic>
    </p:spTree>
    <p:extLst>
      <p:ext uri="{BB962C8B-B14F-4D97-AF65-F5344CB8AC3E}">
        <p14:creationId xmlns:p14="http://schemas.microsoft.com/office/powerpoint/2010/main" val="2700851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DBA959-D486-CE4C-A5E0-6D39C917158E}"/>
              </a:ext>
            </a:extLst>
          </p:cNvPr>
          <p:cNvPicPr>
            <a:picLocks noChangeAspect="1"/>
          </p:cNvPicPr>
          <p:nvPr/>
        </p:nvPicPr>
        <p:blipFill>
          <a:blip r:embed="rId2"/>
          <a:stretch>
            <a:fillRect/>
          </a:stretch>
        </p:blipFill>
        <p:spPr>
          <a:xfrm>
            <a:off x="168394" y="0"/>
            <a:ext cx="11855212" cy="6858000"/>
          </a:xfrm>
          <a:prstGeom prst="rect">
            <a:avLst/>
          </a:prstGeom>
        </p:spPr>
      </p:pic>
    </p:spTree>
    <p:extLst>
      <p:ext uri="{BB962C8B-B14F-4D97-AF65-F5344CB8AC3E}">
        <p14:creationId xmlns:p14="http://schemas.microsoft.com/office/powerpoint/2010/main" val="2402813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D8B9D2-E4F4-DD4C-A240-3A6A98ED728E}"/>
              </a:ext>
            </a:extLst>
          </p:cNvPr>
          <p:cNvPicPr>
            <a:picLocks noChangeAspect="1"/>
          </p:cNvPicPr>
          <p:nvPr/>
        </p:nvPicPr>
        <p:blipFill>
          <a:blip r:embed="rId2"/>
          <a:stretch>
            <a:fillRect/>
          </a:stretch>
        </p:blipFill>
        <p:spPr>
          <a:xfrm>
            <a:off x="168897" y="0"/>
            <a:ext cx="11854206" cy="6858000"/>
          </a:xfrm>
          <a:prstGeom prst="rect">
            <a:avLst/>
          </a:prstGeom>
        </p:spPr>
      </p:pic>
    </p:spTree>
    <p:extLst>
      <p:ext uri="{BB962C8B-B14F-4D97-AF65-F5344CB8AC3E}">
        <p14:creationId xmlns:p14="http://schemas.microsoft.com/office/powerpoint/2010/main" val="166211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6C0A8E-4B9D-F742-85CF-0DDB61B192F5}"/>
              </a:ext>
            </a:extLst>
          </p:cNvPr>
          <p:cNvPicPr>
            <a:picLocks noChangeAspect="1"/>
          </p:cNvPicPr>
          <p:nvPr/>
        </p:nvPicPr>
        <p:blipFill>
          <a:blip r:embed="rId2"/>
          <a:stretch>
            <a:fillRect/>
          </a:stretch>
        </p:blipFill>
        <p:spPr>
          <a:xfrm>
            <a:off x="133546" y="0"/>
            <a:ext cx="11924907" cy="6858000"/>
          </a:xfrm>
          <a:prstGeom prst="rect">
            <a:avLst/>
          </a:prstGeom>
        </p:spPr>
      </p:pic>
    </p:spTree>
    <p:extLst>
      <p:ext uri="{BB962C8B-B14F-4D97-AF65-F5344CB8AC3E}">
        <p14:creationId xmlns:p14="http://schemas.microsoft.com/office/powerpoint/2010/main" val="3195691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5B33B9-7513-BC44-B613-267C93B3EDEE}"/>
              </a:ext>
            </a:extLst>
          </p:cNvPr>
          <p:cNvPicPr>
            <a:picLocks noChangeAspect="1"/>
          </p:cNvPicPr>
          <p:nvPr/>
        </p:nvPicPr>
        <p:blipFill>
          <a:blip r:embed="rId2"/>
          <a:stretch>
            <a:fillRect/>
          </a:stretch>
        </p:blipFill>
        <p:spPr>
          <a:xfrm>
            <a:off x="137892" y="0"/>
            <a:ext cx="11916216" cy="6858000"/>
          </a:xfrm>
          <a:prstGeom prst="rect">
            <a:avLst/>
          </a:prstGeom>
        </p:spPr>
      </p:pic>
    </p:spTree>
    <p:extLst>
      <p:ext uri="{BB962C8B-B14F-4D97-AF65-F5344CB8AC3E}">
        <p14:creationId xmlns:p14="http://schemas.microsoft.com/office/powerpoint/2010/main" val="1362268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80B7D7-99B0-E94E-B8EE-7A6406431604}"/>
              </a:ext>
            </a:extLst>
          </p:cNvPr>
          <p:cNvPicPr>
            <a:picLocks noChangeAspect="1"/>
          </p:cNvPicPr>
          <p:nvPr/>
        </p:nvPicPr>
        <p:blipFill>
          <a:blip r:embed="rId2"/>
          <a:stretch>
            <a:fillRect/>
          </a:stretch>
        </p:blipFill>
        <p:spPr>
          <a:xfrm>
            <a:off x="104087" y="0"/>
            <a:ext cx="11983825" cy="6858000"/>
          </a:xfrm>
          <a:prstGeom prst="rect">
            <a:avLst/>
          </a:prstGeom>
        </p:spPr>
      </p:pic>
    </p:spTree>
    <p:extLst>
      <p:ext uri="{BB962C8B-B14F-4D97-AF65-F5344CB8AC3E}">
        <p14:creationId xmlns:p14="http://schemas.microsoft.com/office/powerpoint/2010/main" val="322663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65DE9C68-DB2D-DA4F-B167-E6876B4DA644}"/>
              </a:ext>
            </a:extLst>
          </p:cNvPr>
          <p:cNvSpPr txBox="1">
            <a:spLocks noChangeArrowheads="1"/>
          </p:cNvSpPr>
          <p:nvPr/>
        </p:nvSpPr>
        <p:spPr bwMode="auto">
          <a:xfrm>
            <a:off x="838091" y="365525"/>
            <a:ext cx="10514231" cy="1325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lnSpc>
                <a:spcPct val="93000"/>
              </a:lnSpc>
              <a:spcAft>
                <a:spcPts val="1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9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0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5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7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lnSpc>
                <a:spcPct val="90000"/>
              </a:lnSpc>
              <a:spcAft>
                <a:spcPct val="0"/>
              </a:spcAft>
              <a:buClrTx/>
              <a:buFontTx/>
              <a:buNone/>
            </a:pPr>
            <a:r>
              <a:rPr lang="en-US" altLang="en-US" sz="4400" dirty="0" err="1">
                <a:latin typeface="Calibri Light" panose="020F0302020204030204" pitchFamily="34" charset="0"/>
                <a:ea typeface="Microsoft YaHei" panose="020B0503020204020204" pitchFamily="34" charset="-122"/>
              </a:rPr>
              <a:t>Mặt</a:t>
            </a:r>
            <a:r>
              <a:rPr lang="en-US" altLang="en-US" sz="4400" dirty="0">
                <a:latin typeface="Calibri Light" panose="020F0302020204030204" pitchFamily="34" charset="0"/>
                <a:ea typeface="Microsoft YaHei" panose="020B0503020204020204" pitchFamily="34" charset="-122"/>
              </a:rPr>
              <a:t> </a:t>
            </a:r>
            <a:r>
              <a:rPr lang="en-US" altLang="en-US" sz="4400" dirty="0" err="1">
                <a:latin typeface="Calibri Light" panose="020F0302020204030204" pitchFamily="34" charset="0"/>
                <a:ea typeface="Microsoft YaHei" panose="020B0503020204020204" pitchFamily="34" charset="-122"/>
              </a:rPr>
              <a:t>tiêu</a:t>
            </a:r>
            <a:r>
              <a:rPr lang="en-US" altLang="en-US" sz="4400" dirty="0">
                <a:latin typeface="Calibri Light" panose="020F0302020204030204" pitchFamily="34" charset="0"/>
                <a:ea typeface="Microsoft YaHei" panose="020B0503020204020204" pitchFamily="34" charset="-122"/>
              </a:rPr>
              <a:t> </a:t>
            </a:r>
            <a:r>
              <a:rPr lang="en-US" altLang="en-US" sz="4400" dirty="0" err="1">
                <a:latin typeface="Calibri Light" panose="020F0302020204030204" pitchFamily="34" charset="0"/>
                <a:ea typeface="Microsoft YaHei" panose="020B0503020204020204" pitchFamily="34" charset="-122"/>
              </a:rPr>
              <a:t>cực</a:t>
            </a:r>
            <a:r>
              <a:rPr lang="en-US" altLang="en-US" sz="4400" dirty="0">
                <a:latin typeface="Calibri Light" panose="020F0302020204030204" pitchFamily="34" charset="0"/>
                <a:ea typeface="Microsoft YaHei" panose="020B0503020204020204" pitchFamily="34" charset="-122"/>
              </a:rPr>
              <a:t> </a:t>
            </a:r>
            <a:r>
              <a:rPr lang="en-US" altLang="en-US" sz="4400" dirty="0" err="1">
                <a:latin typeface="Calibri Light" panose="020F0302020204030204" pitchFamily="34" charset="0"/>
                <a:ea typeface="Microsoft YaHei" panose="020B0503020204020204" pitchFamily="34" charset="-122"/>
              </a:rPr>
              <a:t>của</a:t>
            </a:r>
            <a:r>
              <a:rPr lang="en-US" altLang="en-US" sz="4400" dirty="0">
                <a:latin typeface="Calibri Light" panose="020F0302020204030204" pitchFamily="34" charset="0"/>
                <a:ea typeface="Microsoft YaHei" panose="020B0503020204020204" pitchFamily="34" charset="-122"/>
              </a:rPr>
              <a:t> MXH</a:t>
            </a:r>
          </a:p>
        </p:txBody>
      </p:sp>
      <p:sp>
        <p:nvSpPr>
          <p:cNvPr id="16387" name="Text Box 2">
            <a:extLst>
              <a:ext uri="{FF2B5EF4-FFF2-40B4-BE49-F238E27FC236}">
                <a16:creationId xmlns:a16="http://schemas.microsoft.com/office/drawing/2014/main" id="{39338925-530C-4943-86C3-55B9D4700343}"/>
              </a:ext>
            </a:extLst>
          </p:cNvPr>
          <p:cNvSpPr txBox="1">
            <a:spLocks noChangeArrowheads="1"/>
          </p:cNvSpPr>
          <p:nvPr/>
        </p:nvSpPr>
        <p:spPr bwMode="auto">
          <a:xfrm>
            <a:off x="838091" y="1365094"/>
            <a:ext cx="10514231" cy="4485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marL="228600" indent="-227013">
              <a:lnSpc>
                <a:spcPct val="93000"/>
              </a:lnSpc>
              <a:spcAft>
                <a:spcPts val="1288"/>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sz="29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025"/>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sz="25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775"/>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sz="2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13"/>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63"/>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lnSpc>
                <a:spcPct val="100000"/>
              </a:lnSpc>
              <a:spcAft>
                <a:spcPct val="0"/>
              </a:spcAft>
              <a:buClr>
                <a:srgbClr val="FFFFFF"/>
              </a:buClr>
              <a:buSzPct val="45000"/>
              <a:buFont typeface="Arial" panose="020B0604020202020204" pitchFamily="34" charset="0"/>
              <a:buChar char="•"/>
            </a:pPr>
            <a:r>
              <a:rPr lang="en-US" altLang="en-US" sz="3200" dirty="0">
                <a:ea typeface="Microsoft YaHei" panose="020B0503020204020204" pitchFamily="34" charset="-122"/>
                <a:cs typeface="Arial" panose="020B0604020202020204" pitchFamily="34" charset="0"/>
              </a:rPr>
              <a:t>Tin </a:t>
            </a:r>
            <a:r>
              <a:rPr lang="en-US" altLang="en-US" sz="3200" dirty="0" err="1">
                <a:ea typeface="Microsoft YaHei" panose="020B0503020204020204" pitchFamily="34" charset="-122"/>
                <a:cs typeface="Arial" panose="020B0604020202020204" pitchFamily="34" charset="0"/>
              </a:rPr>
              <a:t>rác</a:t>
            </a:r>
            <a:endParaRPr lang="en-US" altLang="en-US" sz="3200" dirty="0">
              <a:ea typeface="Microsoft YaHei" panose="020B0503020204020204" pitchFamily="34" charset="-122"/>
              <a:cs typeface="Arial" panose="020B0604020202020204" pitchFamily="34" charset="0"/>
            </a:endParaRPr>
          </a:p>
          <a:p>
            <a:pPr eaLnBrk="1" hangingPunct="1">
              <a:lnSpc>
                <a:spcPct val="100000"/>
              </a:lnSpc>
              <a:spcAft>
                <a:spcPct val="0"/>
              </a:spcAft>
              <a:buClr>
                <a:srgbClr val="FFFFFF"/>
              </a:buClr>
              <a:buSzPct val="45000"/>
              <a:buFont typeface="Arial" panose="020B0604020202020204" pitchFamily="34" charset="0"/>
              <a:buChar char="•"/>
            </a:pPr>
            <a:r>
              <a:rPr lang="en-US" altLang="en-US" sz="3200" dirty="0" err="1">
                <a:ea typeface="Microsoft YaHei" panose="020B0503020204020204" pitchFamily="34" charset="-122"/>
                <a:cs typeface="Arial" panose="020B0604020202020204" pitchFamily="34" charset="0"/>
              </a:rPr>
              <a:t>Tự</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thao</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túng</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hình</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ảnh</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cá</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nhân</a:t>
            </a:r>
            <a:endParaRPr lang="en-US" altLang="en-US" sz="3200" dirty="0">
              <a:ea typeface="Microsoft YaHei" panose="020B0503020204020204" pitchFamily="34" charset="-122"/>
              <a:cs typeface="Arial" panose="020B0604020202020204" pitchFamily="34" charset="0"/>
            </a:endParaRPr>
          </a:p>
          <a:p>
            <a:pPr eaLnBrk="1" hangingPunct="1">
              <a:lnSpc>
                <a:spcPct val="100000"/>
              </a:lnSpc>
              <a:spcAft>
                <a:spcPct val="0"/>
              </a:spcAft>
              <a:buClr>
                <a:srgbClr val="FFFFFF"/>
              </a:buClr>
              <a:buSzPct val="45000"/>
              <a:buFont typeface="Arial" panose="020B0604020202020204" pitchFamily="34" charset="0"/>
              <a:buChar char="•"/>
            </a:pPr>
            <a:r>
              <a:rPr lang="en-US" altLang="en-US" sz="3200" dirty="0" err="1">
                <a:ea typeface="Microsoft YaHei" panose="020B0503020204020204" pitchFamily="34" charset="-122"/>
                <a:cs typeface="Arial" panose="020B0604020202020204" pitchFamily="34" charset="0"/>
              </a:rPr>
              <a:t>Quá</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tải</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thông</a:t>
            </a:r>
            <a:r>
              <a:rPr lang="en-US" altLang="en-US" sz="3200" dirty="0">
                <a:ea typeface="Microsoft YaHei" panose="020B0503020204020204" pitchFamily="34" charset="-122"/>
                <a:cs typeface="Arial" panose="020B0604020202020204" pitchFamily="34" charset="0"/>
              </a:rPr>
              <a:t> tin</a:t>
            </a:r>
          </a:p>
          <a:p>
            <a:pPr eaLnBrk="1" hangingPunct="1">
              <a:lnSpc>
                <a:spcPct val="100000"/>
              </a:lnSpc>
              <a:spcAft>
                <a:spcPct val="0"/>
              </a:spcAft>
              <a:buClr>
                <a:srgbClr val="FFFFFF"/>
              </a:buClr>
              <a:buSzPct val="45000"/>
              <a:buFont typeface="Arial" panose="020B0604020202020204" pitchFamily="34" charset="0"/>
              <a:buChar char="•"/>
            </a:pPr>
            <a:r>
              <a:rPr lang="en-US" altLang="en-US" sz="3200" dirty="0">
                <a:ea typeface="Microsoft YaHei" panose="020B0503020204020204" pitchFamily="34" charset="-122"/>
                <a:cs typeface="Arial" panose="020B0604020202020204" pitchFamily="34" charset="0"/>
              </a:rPr>
              <a:t>Cloning / Hacking</a:t>
            </a:r>
          </a:p>
          <a:p>
            <a:pPr eaLnBrk="1" hangingPunct="1">
              <a:lnSpc>
                <a:spcPct val="100000"/>
              </a:lnSpc>
              <a:spcAft>
                <a:spcPct val="0"/>
              </a:spcAft>
              <a:buClr>
                <a:srgbClr val="FFFFFF"/>
              </a:buClr>
              <a:buSzPct val="45000"/>
              <a:buFont typeface="Arial" panose="020B0604020202020204" pitchFamily="34" charset="0"/>
              <a:buChar char="•"/>
            </a:pPr>
            <a:r>
              <a:rPr lang="en-US" altLang="en-US" sz="3200" dirty="0">
                <a:ea typeface="Microsoft YaHei" panose="020B0503020204020204" pitchFamily="34" charset="-122"/>
                <a:cs typeface="Arial" panose="020B0604020202020204" pitchFamily="34" charset="0"/>
              </a:rPr>
              <a:t>Theo </a:t>
            </a:r>
            <a:r>
              <a:rPr lang="en-US" altLang="en-US" sz="3200" dirty="0" err="1">
                <a:ea typeface="Microsoft YaHei" panose="020B0503020204020204" pitchFamily="34" charset="-122"/>
                <a:cs typeface="Arial" panose="020B0604020202020204" pitchFamily="34" charset="0"/>
              </a:rPr>
              <a:t>dõi</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trên</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mạng</a:t>
            </a:r>
            <a:endParaRPr lang="en-US" altLang="en-US" sz="3200" dirty="0">
              <a:ea typeface="Microsoft YaHei" panose="020B0503020204020204" pitchFamily="34" charset="-122"/>
              <a:cs typeface="Arial" panose="020B0604020202020204" pitchFamily="34" charset="0"/>
            </a:endParaRPr>
          </a:p>
          <a:p>
            <a:pPr>
              <a:lnSpc>
                <a:spcPct val="100000"/>
              </a:lnSpc>
              <a:spcAft>
                <a:spcPct val="0"/>
              </a:spcAft>
              <a:buClr>
                <a:srgbClr val="FFFFFF"/>
              </a:buClr>
              <a:buSzPct val="45000"/>
              <a:buFont typeface="Arial" panose="020B0604020202020204" pitchFamily="34" charset="0"/>
              <a:buChar char="•"/>
            </a:pPr>
            <a:r>
              <a:rPr lang="en-US" altLang="en-US" sz="3200" dirty="0">
                <a:ea typeface="Microsoft YaHei" panose="020B0503020204020204" pitchFamily="34" charset="-122"/>
                <a:cs typeface="Arial" panose="020B0604020202020204" pitchFamily="34" charset="0"/>
              </a:rPr>
              <a:t>Trolling / </a:t>
            </a:r>
            <a:r>
              <a:rPr lang="en-US" altLang="en-US" sz="3200" dirty="0" err="1">
                <a:ea typeface="Microsoft YaHei" panose="020B0503020204020204" pitchFamily="34" charset="-122"/>
                <a:cs typeface="Arial" panose="020B0604020202020204" pitchFamily="34" charset="0"/>
              </a:rPr>
              <a:t>đe</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doạ</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trực</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tuyến</a:t>
            </a:r>
            <a:r>
              <a:rPr lang="en-US" altLang="en-US" sz="3200" dirty="0">
                <a:ea typeface="Microsoft YaHei" panose="020B0503020204020204" pitchFamily="34" charset="-122"/>
                <a:cs typeface="Arial" panose="020B0604020202020204" pitchFamily="34" charset="0"/>
              </a:rPr>
              <a:t> / </a:t>
            </a:r>
            <a:r>
              <a:rPr lang="en-US" altLang="en-US" sz="3200" dirty="0" err="1">
                <a:ea typeface="Microsoft YaHei" panose="020B0503020204020204" pitchFamily="34" charset="-122"/>
                <a:cs typeface="Arial" panose="020B0604020202020204" pitchFamily="34" charset="0"/>
              </a:rPr>
              <a:t>quấy</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rối</a:t>
            </a:r>
            <a:endParaRPr lang="en-US" altLang="en-US" sz="3200" dirty="0">
              <a:ea typeface="Microsoft YaHei" panose="020B0503020204020204" pitchFamily="34" charset="-122"/>
              <a:cs typeface="Arial" panose="020B0604020202020204" pitchFamily="34" charset="0"/>
            </a:endParaRPr>
          </a:p>
          <a:p>
            <a:pPr>
              <a:lnSpc>
                <a:spcPct val="100000"/>
              </a:lnSpc>
              <a:spcAft>
                <a:spcPct val="0"/>
              </a:spcAft>
              <a:buClr>
                <a:srgbClr val="FFFFFF"/>
              </a:buClr>
              <a:buSzPct val="45000"/>
              <a:buFont typeface="Arial" panose="020B0604020202020204" pitchFamily="34" charset="0"/>
              <a:buChar char="•"/>
            </a:pPr>
            <a:r>
              <a:rPr lang="en-US" altLang="en-US" sz="3200" dirty="0">
                <a:ea typeface="Microsoft YaHei" panose="020B0503020204020204" pitchFamily="34" charset="-122"/>
                <a:cs typeface="Arial" panose="020B0604020202020204" pitchFamily="34" charset="0"/>
              </a:rPr>
              <a:t>Tin </a:t>
            </a:r>
            <a:r>
              <a:rPr lang="en-US" altLang="en-US" sz="3200" dirty="0" err="1">
                <a:ea typeface="Microsoft YaHei" panose="020B0503020204020204" pitchFamily="34" charset="-122"/>
                <a:cs typeface="Arial" panose="020B0604020202020204" pitchFamily="34" charset="0"/>
              </a:rPr>
              <a:t>giả</a:t>
            </a:r>
            <a:endParaRPr lang="en-US" altLang="en-US" sz="3200" dirty="0">
              <a:ea typeface="Microsoft YaHei" panose="020B0503020204020204" pitchFamily="34" charset="-122"/>
              <a:cs typeface="Arial" panose="020B0604020202020204" pitchFamily="34" charset="0"/>
            </a:endParaRPr>
          </a:p>
          <a:p>
            <a:pPr eaLnBrk="1" hangingPunct="1">
              <a:lnSpc>
                <a:spcPct val="100000"/>
              </a:lnSpc>
              <a:spcAft>
                <a:spcPct val="0"/>
              </a:spcAft>
              <a:buClr>
                <a:srgbClr val="FFFFFF"/>
              </a:buClr>
              <a:buSzPct val="45000"/>
              <a:buFont typeface="Arial" panose="020B0604020202020204" pitchFamily="34" charset="0"/>
              <a:buChar char="•"/>
            </a:pPr>
            <a:r>
              <a:rPr lang="en-US" altLang="en-US" sz="3200" dirty="0" err="1">
                <a:ea typeface="Microsoft YaHei" panose="020B0503020204020204" pitchFamily="34" charset="-122"/>
                <a:cs typeface="Arial" panose="020B0604020202020204" pitchFamily="34" charset="0"/>
              </a:rPr>
              <a:t>Buổi</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gặp</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mặt</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hẹn</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hò</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nguy</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hiểm</a:t>
            </a:r>
            <a:endParaRPr lang="en-US" altLang="en-US" sz="3200" dirty="0">
              <a:ea typeface="Microsoft YaHei" panose="020B0503020204020204" pitchFamily="34" charset="-122"/>
              <a:cs typeface="Arial" panose="020B0604020202020204" pitchFamily="34" charset="0"/>
            </a:endParaRPr>
          </a:p>
          <a:p>
            <a:pPr eaLnBrk="1" hangingPunct="1">
              <a:lnSpc>
                <a:spcPct val="100000"/>
              </a:lnSpc>
              <a:spcAft>
                <a:spcPct val="0"/>
              </a:spcAft>
              <a:buClr>
                <a:srgbClr val="FFFFFF"/>
              </a:buClr>
              <a:buSzPct val="45000"/>
              <a:buFont typeface="Arial" panose="020B0604020202020204" pitchFamily="34" charset="0"/>
              <a:buChar char="•"/>
            </a:pPr>
            <a:r>
              <a:rPr lang="en-US" altLang="en-US" sz="3200" dirty="0" err="1">
                <a:ea typeface="Microsoft YaHei" panose="020B0503020204020204" pitchFamily="34" charset="-122"/>
                <a:cs typeface="Arial" panose="020B0604020202020204" pitchFamily="34" charset="0"/>
              </a:rPr>
              <a:t>Những</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điều</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kỳ</a:t>
            </a:r>
            <a:r>
              <a:rPr lang="en-US" altLang="en-US" sz="3200" dirty="0">
                <a:ea typeface="Microsoft YaHei" panose="020B0503020204020204" pitchFamily="34" charset="-122"/>
                <a:cs typeface="Arial" panose="020B0604020202020204" pitchFamily="34" charset="0"/>
              </a:rPr>
              <a:t> </a:t>
            </a:r>
            <a:r>
              <a:rPr lang="en-US" altLang="en-US" sz="3200" dirty="0" err="1">
                <a:ea typeface="Microsoft YaHei" panose="020B0503020204020204" pitchFamily="34" charset="-122"/>
                <a:cs typeface="Arial" panose="020B0604020202020204" pitchFamily="34" charset="0"/>
              </a:rPr>
              <a:t>lạ</a:t>
            </a:r>
            <a:endParaRPr lang="en-US" altLang="en-US" sz="3200" dirty="0">
              <a:ea typeface="Microsoft YaHei" panose="020B0503020204020204" pitchFamily="34" charset="-122"/>
              <a:cs typeface="Arial" panose="020B0604020202020204" pitchFamily="34" charset="0"/>
            </a:endParaRPr>
          </a:p>
          <a:p>
            <a:pPr eaLnBrk="1" hangingPunct="1">
              <a:lnSpc>
                <a:spcPct val="100000"/>
              </a:lnSpc>
              <a:spcAft>
                <a:spcPct val="0"/>
              </a:spcAft>
              <a:buClr>
                <a:srgbClr val="FFFFFF"/>
              </a:buClr>
              <a:buSzPct val="45000"/>
              <a:buFont typeface="Arial" panose="020B0604020202020204" pitchFamily="34" charset="0"/>
              <a:buChar char="•"/>
            </a:pPr>
            <a:endParaRPr lang="en-US" altLang="en-US" sz="2400" dirty="0">
              <a:ea typeface="Microsoft YaHei" panose="020B0503020204020204" pitchFamily="34" charset="-122"/>
              <a:cs typeface="Arial" panose="020B0604020202020204" pitchFamily="34" charset="0"/>
            </a:endParaRPr>
          </a:p>
          <a:p>
            <a:pPr>
              <a:lnSpc>
                <a:spcPct val="90000"/>
              </a:lnSpc>
              <a:spcBef>
                <a:spcPts val="1000"/>
              </a:spcBef>
              <a:spcAft>
                <a:spcPts val="1425"/>
              </a:spcAft>
              <a:buClr>
                <a:srgbClr val="FFFFFF"/>
              </a:buClr>
              <a:buSzPct val="45000"/>
            </a:pPr>
            <a:endParaRPr lang="en-US" altLang="en-US" sz="2800" dirty="0">
              <a:solidFill>
                <a:srgbClr val="000000"/>
              </a:solidFill>
              <a:ea typeface="Microsoft YaHei" panose="020B0503020204020204" pitchFamily="34" charset="-122"/>
              <a:cs typeface="Arial" panose="020B0604020202020204" pitchFamily="34" charset="0"/>
            </a:endParaRPr>
          </a:p>
          <a:p>
            <a:pPr>
              <a:lnSpc>
                <a:spcPct val="90000"/>
              </a:lnSpc>
              <a:spcBef>
                <a:spcPts val="1000"/>
              </a:spcBef>
              <a:spcAft>
                <a:spcPts val="1425"/>
              </a:spcAft>
              <a:buClr>
                <a:srgbClr val="FFFFFF"/>
              </a:buClr>
              <a:buSzPct val="45000"/>
            </a:pPr>
            <a:endParaRPr lang="en-US" altLang="en-US" sz="2800" dirty="0">
              <a:solidFill>
                <a:srgbClr val="000000"/>
              </a:solidFill>
              <a:ea typeface="Microsoft YaHei" panose="020B0503020204020204" pitchFamily="34" charset="-122"/>
              <a:cs typeface="Arial" panose="020B0604020202020204" pitchFamily="34" charset="0"/>
            </a:endParaRPr>
          </a:p>
        </p:txBody>
      </p:sp>
      <p:pic>
        <p:nvPicPr>
          <p:cNvPr id="16388" name="Picture 3">
            <a:extLst>
              <a:ext uri="{FF2B5EF4-FFF2-40B4-BE49-F238E27FC236}">
                <a16:creationId xmlns:a16="http://schemas.microsoft.com/office/drawing/2014/main" id="{E345FBCA-A117-F241-B866-6456B224C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2168" y="5303594"/>
            <a:ext cx="1709515" cy="15095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791444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a:extLst>
              <a:ext uri="{FF2B5EF4-FFF2-40B4-BE49-F238E27FC236}">
                <a16:creationId xmlns:a16="http://schemas.microsoft.com/office/drawing/2014/main" id="{B1D3CD53-94C9-C245-A1CC-23E11467A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2168" y="5303594"/>
            <a:ext cx="1709515" cy="15095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1">
            <a:extLst>
              <a:ext uri="{FF2B5EF4-FFF2-40B4-BE49-F238E27FC236}">
                <a16:creationId xmlns:a16="http://schemas.microsoft.com/office/drawing/2014/main" id="{0D17445A-1AEE-C445-A88E-3E3817F578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968" y="1752819"/>
            <a:ext cx="3047603" cy="229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a:extLst>
              <a:ext uri="{FF2B5EF4-FFF2-40B4-BE49-F238E27FC236}">
                <a16:creationId xmlns:a16="http://schemas.microsoft.com/office/drawing/2014/main" id="{6E86CE01-9B73-E841-A378-9438973E55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3317" y="3505190"/>
            <a:ext cx="6033301" cy="260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3">
            <a:extLst>
              <a:ext uri="{FF2B5EF4-FFF2-40B4-BE49-F238E27FC236}">
                <a16:creationId xmlns:a16="http://schemas.microsoft.com/office/drawing/2014/main" id="{398FE759-DE83-744D-963F-B45A368AC88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61856" y="1779803"/>
            <a:ext cx="2715859" cy="271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
            <a:extLst>
              <a:ext uri="{FF2B5EF4-FFF2-40B4-BE49-F238E27FC236}">
                <a16:creationId xmlns:a16="http://schemas.microsoft.com/office/drawing/2014/main" id="{8641B8B6-6CC1-AC48-8A9E-ADBA797D2B0C}"/>
              </a:ext>
            </a:extLst>
          </p:cNvPr>
          <p:cNvSpPr txBox="1">
            <a:spLocks noChangeArrowheads="1"/>
          </p:cNvSpPr>
          <p:nvPr/>
        </p:nvSpPr>
        <p:spPr bwMode="auto">
          <a:xfrm>
            <a:off x="838091" y="365525"/>
            <a:ext cx="10514231" cy="1325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lnSpc>
                <a:spcPct val="93000"/>
              </a:lnSpc>
              <a:spcAft>
                <a:spcPts val="1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9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0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5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7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lnSpc>
                <a:spcPct val="90000"/>
              </a:lnSpc>
              <a:spcAft>
                <a:spcPct val="0"/>
              </a:spcAft>
              <a:buClrTx/>
              <a:buFontTx/>
              <a:buNone/>
            </a:pPr>
            <a:r>
              <a:rPr lang="en-US" altLang="en-US" sz="4400" dirty="0" err="1">
                <a:latin typeface="Calibri Light" panose="020F0302020204030204" pitchFamily="34" charset="0"/>
                <a:ea typeface="Microsoft YaHei" panose="020B0503020204020204" pitchFamily="34" charset="-122"/>
              </a:rPr>
              <a:t>Mặt</a:t>
            </a:r>
            <a:r>
              <a:rPr lang="en-US" altLang="en-US" sz="4400" dirty="0">
                <a:latin typeface="Calibri Light" panose="020F0302020204030204" pitchFamily="34" charset="0"/>
                <a:ea typeface="Microsoft YaHei" panose="020B0503020204020204" pitchFamily="34" charset="-122"/>
              </a:rPr>
              <a:t> </a:t>
            </a:r>
            <a:r>
              <a:rPr lang="en-US" altLang="en-US" sz="4400" dirty="0" err="1">
                <a:latin typeface="Calibri Light" panose="020F0302020204030204" pitchFamily="34" charset="0"/>
                <a:ea typeface="Microsoft YaHei" panose="020B0503020204020204" pitchFamily="34" charset="-122"/>
              </a:rPr>
              <a:t>tiêu</a:t>
            </a:r>
            <a:r>
              <a:rPr lang="en-US" altLang="en-US" sz="4400" dirty="0">
                <a:latin typeface="Calibri Light" panose="020F0302020204030204" pitchFamily="34" charset="0"/>
                <a:ea typeface="Microsoft YaHei" panose="020B0503020204020204" pitchFamily="34" charset="-122"/>
              </a:rPr>
              <a:t> </a:t>
            </a:r>
            <a:r>
              <a:rPr lang="en-US" altLang="en-US" sz="4400" dirty="0" err="1">
                <a:latin typeface="Calibri Light" panose="020F0302020204030204" pitchFamily="34" charset="0"/>
                <a:ea typeface="Microsoft YaHei" panose="020B0503020204020204" pitchFamily="34" charset="-122"/>
              </a:rPr>
              <a:t>cực</a:t>
            </a:r>
            <a:r>
              <a:rPr lang="en-US" altLang="en-US" sz="4400" dirty="0">
                <a:latin typeface="Calibri Light" panose="020F0302020204030204" pitchFamily="34" charset="0"/>
                <a:ea typeface="Microsoft YaHei" panose="020B0503020204020204" pitchFamily="34" charset="-122"/>
              </a:rPr>
              <a:t> </a:t>
            </a:r>
            <a:r>
              <a:rPr lang="en-US" altLang="en-US" sz="4400" dirty="0" err="1">
                <a:latin typeface="Calibri Light" panose="020F0302020204030204" pitchFamily="34" charset="0"/>
                <a:ea typeface="Microsoft YaHei" panose="020B0503020204020204" pitchFamily="34" charset="-122"/>
              </a:rPr>
              <a:t>của</a:t>
            </a:r>
            <a:r>
              <a:rPr lang="en-US" altLang="en-US" sz="4400" dirty="0">
                <a:latin typeface="Calibri Light" panose="020F0302020204030204" pitchFamily="34" charset="0"/>
                <a:ea typeface="Microsoft YaHei" panose="020B0503020204020204" pitchFamily="34" charset="-122"/>
              </a:rPr>
              <a:t> MXH</a:t>
            </a:r>
          </a:p>
        </p:txBody>
      </p:sp>
    </p:spTree>
    <p:extLst>
      <p:ext uri="{BB962C8B-B14F-4D97-AF65-F5344CB8AC3E}">
        <p14:creationId xmlns:p14="http://schemas.microsoft.com/office/powerpoint/2010/main" val="7505265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0F3579B-4889-3448-8DBD-F873339A74E0}"/>
              </a:ext>
            </a:extLst>
          </p:cNvPr>
          <p:cNvSpPr>
            <a:spLocks noGrp="1" noChangeArrowheads="1"/>
          </p:cNvSpPr>
          <p:nvPr>
            <p:ph type="title"/>
          </p:nvPr>
        </p:nvSpPr>
        <p:spPr>
          <a:xfrm>
            <a:off x="1066801" y="0"/>
            <a:ext cx="9905998" cy="1478570"/>
          </a:xfrm>
        </p:spPr>
        <p:txBody>
          <a:bodyPr/>
          <a:lstStyle/>
          <a:p>
            <a:r>
              <a:rPr lang="en-US" altLang="en-US" dirty="0"/>
              <a:t>Bao </a:t>
            </a:r>
            <a:r>
              <a:rPr lang="en-US" altLang="en-US" dirty="0" err="1"/>
              <a:t>nhiêu</a:t>
            </a:r>
            <a:r>
              <a:rPr lang="en-US" altLang="en-US" dirty="0"/>
              <a:t> </a:t>
            </a:r>
            <a:r>
              <a:rPr lang="en-US" altLang="en-US" dirty="0" err="1"/>
              <a:t>thì</a:t>
            </a:r>
            <a:r>
              <a:rPr lang="en-US" altLang="en-US" dirty="0"/>
              <a:t> </a:t>
            </a:r>
            <a:r>
              <a:rPr lang="en-US" altLang="en-US" dirty="0" err="1"/>
              <a:t>quá</a:t>
            </a:r>
            <a:r>
              <a:rPr lang="en-US" altLang="en-US" dirty="0"/>
              <a:t> </a:t>
            </a:r>
            <a:r>
              <a:rPr lang="en-US" altLang="en-US" dirty="0" err="1"/>
              <a:t>nhiều</a:t>
            </a:r>
            <a:r>
              <a:rPr lang="en-US" altLang="en-US" dirty="0"/>
              <a:t>?</a:t>
            </a:r>
          </a:p>
        </p:txBody>
      </p:sp>
      <p:sp>
        <p:nvSpPr>
          <p:cNvPr id="3075" name="Rectangle 3">
            <a:extLst>
              <a:ext uri="{FF2B5EF4-FFF2-40B4-BE49-F238E27FC236}">
                <a16:creationId xmlns:a16="http://schemas.microsoft.com/office/drawing/2014/main" id="{F455337D-B0D5-6C49-9FAE-F90DB9F22ECB}"/>
              </a:ext>
            </a:extLst>
          </p:cNvPr>
          <p:cNvSpPr>
            <a:spLocks noGrp="1" noChangeArrowheads="1"/>
          </p:cNvSpPr>
          <p:nvPr>
            <p:ph type="body" idx="1"/>
          </p:nvPr>
        </p:nvSpPr>
        <p:spPr>
          <a:xfrm>
            <a:off x="0" y="4359090"/>
            <a:ext cx="12192000" cy="2163763"/>
          </a:xfrm>
        </p:spPr>
        <p:txBody>
          <a:bodyPr>
            <a:noAutofit/>
          </a:bodyPr>
          <a:lstStyle/>
          <a:p>
            <a:pPr algn="ctr">
              <a:buFontTx/>
              <a:buNone/>
            </a:pPr>
            <a:r>
              <a:rPr lang="en-US" altLang="en-US" sz="3000" b="1" dirty="0" err="1"/>
              <a:t>Chúng</a:t>
            </a:r>
            <a:r>
              <a:rPr lang="en-US" altLang="en-US" sz="3000" b="1" dirty="0"/>
              <a:t> ta </a:t>
            </a:r>
            <a:r>
              <a:rPr lang="en-US" altLang="en-US" sz="3000" b="1" dirty="0" err="1"/>
              <a:t>có</a:t>
            </a:r>
            <a:r>
              <a:rPr lang="en-US" altLang="en-US" sz="3000" b="1" dirty="0"/>
              <a:t> </a:t>
            </a:r>
            <a:r>
              <a:rPr lang="en-US" altLang="en-US" sz="3000" b="1" dirty="0" err="1"/>
              <a:t>thể</a:t>
            </a:r>
            <a:r>
              <a:rPr lang="en-US" altLang="en-US" sz="3000" b="1" dirty="0"/>
              <a:t> </a:t>
            </a:r>
            <a:r>
              <a:rPr lang="en-US" altLang="en-US" sz="3000" b="1" dirty="0" err="1"/>
              <a:t>sống</a:t>
            </a:r>
            <a:r>
              <a:rPr lang="en-US" altLang="en-US" sz="3000" b="1" dirty="0"/>
              <a:t> </a:t>
            </a:r>
            <a:r>
              <a:rPr lang="en-US" altLang="en-US" sz="3000" b="1" dirty="0" err="1"/>
              <a:t>một</a:t>
            </a:r>
            <a:r>
              <a:rPr lang="en-US" altLang="en-US" sz="3000" b="1" dirty="0"/>
              <a:t> </a:t>
            </a:r>
            <a:r>
              <a:rPr lang="en-US" altLang="en-US" sz="3000" b="1" dirty="0" err="1"/>
              <a:t>tuần</a:t>
            </a:r>
            <a:r>
              <a:rPr lang="en-US" altLang="en-US" sz="3000" b="1" dirty="0"/>
              <a:t> </a:t>
            </a:r>
            <a:r>
              <a:rPr lang="en-US" altLang="en-US" sz="3000" b="1" dirty="0" err="1"/>
              <a:t>không</a:t>
            </a:r>
            <a:r>
              <a:rPr lang="en-US" altLang="en-US" sz="3000" b="1" dirty="0"/>
              <a:t> </a:t>
            </a:r>
            <a:r>
              <a:rPr lang="en-US" altLang="en-US" sz="3000" b="1" dirty="0" err="1"/>
              <a:t>có</a:t>
            </a:r>
            <a:r>
              <a:rPr lang="en-US" altLang="en-US" sz="3000" b="1" dirty="0"/>
              <a:t> Facebook hay </a:t>
            </a:r>
            <a:r>
              <a:rPr lang="en-US" altLang="en-US" sz="3000" b="1" dirty="0" err="1"/>
              <a:t>Youtube</a:t>
            </a:r>
            <a:r>
              <a:rPr lang="en-US" altLang="en-US" sz="3000" b="1" dirty="0"/>
              <a:t>?</a:t>
            </a:r>
          </a:p>
          <a:p>
            <a:pPr algn="ctr">
              <a:buFontTx/>
              <a:buNone/>
            </a:pPr>
            <a:r>
              <a:rPr lang="en-US" altLang="en-US" sz="3000" b="1" dirty="0" err="1"/>
              <a:t>Bạn</a:t>
            </a:r>
            <a:r>
              <a:rPr lang="en-US" altLang="en-US" sz="3000" b="1" dirty="0"/>
              <a:t> </a:t>
            </a:r>
            <a:r>
              <a:rPr lang="en-US" altLang="en-US" sz="3000" b="1" dirty="0" err="1"/>
              <a:t>có</a:t>
            </a:r>
            <a:r>
              <a:rPr lang="en-US" altLang="en-US" sz="3000" b="1" dirty="0"/>
              <a:t> </a:t>
            </a:r>
            <a:r>
              <a:rPr lang="en-US" altLang="en-US" sz="3000" b="1" dirty="0" err="1"/>
              <a:t>thể</a:t>
            </a:r>
            <a:r>
              <a:rPr lang="en-US" altLang="en-US" sz="3000" b="1" dirty="0"/>
              <a:t> </a:t>
            </a:r>
            <a:r>
              <a:rPr lang="en-US" altLang="en-US" sz="3000" b="1" dirty="0" err="1"/>
              <a:t>sống</a:t>
            </a:r>
            <a:r>
              <a:rPr lang="en-US" altLang="en-US" sz="3000" b="1" dirty="0"/>
              <a:t> 1 </a:t>
            </a:r>
            <a:r>
              <a:rPr lang="en-US" altLang="en-US" sz="3000" b="1" dirty="0" err="1"/>
              <a:t>tuần</a:t>
            </a:r>
            <a:r>
              <a:rPr lang="en-US" altLang="en-US" sz="3000" b="1" dirty="0"/>
              <a:t> </a:t>
            </a:r>
            <a:r>
              <a:rPr lang="en-US" altLang="en-US" sz="3000" b="1" dirty="0" err="1"/>
              <a:t>không</a:t>
            </a:r>
            <a:r>
              <a:rPr lang="en-US" altLang="en-US" sz="3000" b="1" dirty="0"/>
              <a:t> </a:t>
            </a:r>
            <a:r>
              <a:rPr lang="en-US" altLang="en-US" sz="3000" b="1" dirty="0" err="1"/>
              <a:t>có</a:t>
            </a:r>
            <a:r>
              <a:rPr lang="en-US" altLang="en-US" sz="3000" b="1" dirty="0"/>
              <a:t> Internet </a:t>
            </a:r>
            <a:r>
              <a:rPr lang="en-US" altLang="en-US" sz="3000" b="1" dirty="0" err="1"/>
              <a:t>không</a:t>
            </a:r>
            <a:r>
              <a:rPr lang="en-US" altLang="en-US" sz="3000" b="1" dirty="0"/>
              <a:t>?</a:t>
            </a:r>
          </a:p>
        </p:txBody>
      </p:sp>
      <p:pic>
        <p:nvPicPr>
          <p:cNvPr id="3076" name="Picture 4" descr="iphone-5up-small">
            <a:extLst>
              <a:ext uri="{FF2B5EF4-FFF2-40B4-BE49-F238E27FC236}">
                <a16:creationId xmlns:a16="http://schemas.microsoft.com/office/drawing/2014/main" id="{12DBF58B-5D9A-0E47-B06C-BC9DA125E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310786"/>
            <a:ext cx="47244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366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a:extLst>
              <a:ext uri="{FF2B5EF4-FFF2-40B4-BE49-F238E27FC236}">
                <a16:creationId xmlns:a16="http://schemas.microsoft.com/office/drawing/2014/main" id="{89CF31FB-1073-8743-82D6-A9CF74A91167}"/>
              </a:ext>
            </a:extLst>
          </p:cNvPr>
          <p:cNvSpPr>
            <a:spLocks noGrp="1" noChangeArrowheads="1"/>
          </p:cNvSpPr>
          <p:nvPr>
            <p:ph type="title"/>
          </p:nvPr>
        </p:nvSpPr>
        <p:spPr>
          <a:xfrm>
            <a:off x="1981200" y="274638"/>
            <a:ext cx="8229600" cy="868362"/>
          </a:xfrm>
        </p:spPr>
        <p:txBody>
          <a:bodyPr/>
          <a:lstStyle/>
          <a:p>
            <a:r>
              <a:rPr lang="en-US" altLang="en-US" sz="4800" dirty="0" err="1">
                <a:latin typeface="Arial" panose="020B0604020202020204" pitchFamily="34" charset="0"/>
                <a:cs typeface="Arial" panose="020B0604020202020204" pitchFamily="34" charset="0"/>
              </a:rPr>
              <a:t>Ảnh</a:t>
            </a:r>
            <a:r>
              <a:rPr lang="en-US" altLang="en-US" sz="4800" dirty="0">
                <a:latin typeface="Arial" panose="020B0604020202020204" pitchFamily="34" charset="0"/>
                <a:cs typeface="Arial" panose="020B0604020202020204" pitchFamily="34" charset="0"/>
              </a:rPr>
              <a:t> </a:t>
            </a:r>
            <a:r>
              <a:rPr lang="en-US" altLang="en-US" sz="4800" dirty="0" err="1">
                <a:latin typeface="Arial" panose="020B0604020202020204" pitchFamily="34" charset="0"/>
                <a:cs typeface="Arial" panose="020B0604020202020204" pitchFamily="34" charset="0"/>
              </a:rPr>
              <a:t>hưởng</a:t>
            </a:r>
            <a:r>
              <a:rPr lang="en-US" altLang="en-US" sz="4800" dirty="0">
                <a:latin typeface="Arial" panose="020B0604020202020204" pitchFamily="34" charset="0"/>
                <a:cs typeface="Arial" panose="020B0604020202020204" pitchFamily="34" charset="0"/>
              </a:rPr>
              <a:t> </a:t>
            </a:r>
            <a:r>
              <a:rPr lang="en-US" altLang="en-US" sz="4800" dirty="0" err="1">
                <a:latin typeface="Arial" panose="020B0604020202020204" pitchFamily="34" charset="0"/>
                <a:cs typeface="Arial" panose="020B0604020202020204" pitchFamily="34" charset="0"/>
              </a:rPr>
              <a:t>tới</a:t>
            </a:r>
            <a:r>
              <a:rPr lang="en-US" altLang="en-US" sz="4800" dirty="0">
                <a:latin typeface="Arial" panose="020B0604020202020204" pitchFamily="34" charset="0"/>
                <a:cs typeface="Arial" panose="020B0604020202020204" pitchFamily="34" charset="0"/>
              </a:rPr>
              <a:t> </a:t>
            </a:r>
            <a:r>
              <a:rPr lang="en-US" altLang="en-US" sz="4800" dirty="0" err="1">
                <a:latin typeface="Arial" panose="020B0604020202020204" pitchFamily="34" charset="0"/>
                <a:cs typeface="Arial" panose="020B0604020202020204" pitchFamily="34" charset="0"/>
              </a:rPr>
              <a:t>giới</a:t>
            </a:r>
            <a:r>
              <a:rPr lang="en-US" altLang="en-US" sz="4800" dirty="0">
                <a:latin typeface="Arial" panose="020B0604020202020204" pitchFamily="34" charset="0"/>
                <a:cs typeface="Arial" panose="020B0604020202020204" pitchFamily="34" charset="0"/>
              </a:rPr>
              <a:t> </a:t>
            </a:r>
            <a:r>
              <a:rPr lang="en-US" altLang="en-US" sz="4800" dirty="0" err="1">
                <a:latin typeface="Arial" panose="020B0604020202020204" pitchFamily="34" charset="0"/>
                <a:cs typeface="Arial" panose="020B0604020202020204" pitchFamily="34" charset="0"/>
              </a:rPr>
              <a:t>trẻ</a:t>
            </a:r>
            <a:endParaRPr lang="en-US" altLang="en-US" sz="4800" dirty="0">
              <a:latin typeface="Arial" panose="020B0604020202020204" pitchFamily="34" charset="0"/>
              <a:cs typeface="Arial" panose="020B0604020202020204" pitchFamily="34" charset="0"/>
            </a:endParaRPr>
          </a:p>
        </p:txBody>
      </p:sp>
      <p:sp>
        <p:nvSpPr>
          <p:cNvPr id="6149" name="Rectangle 5">
            <a:extLst>
              <a:ext uri="{FF2B5EF4-FFF2-40B4-BE49-F238E27FC236}">
                <a16:creationId xmlns:a16="http://schemas.microsoft.com/office/drawing/2014/main" id="{08B187DF-1816-9541-A29D-3E04E20F24BA}"/>
              </a:ext>
            </a:extLst>
          </p:cNvPr>
          <p:cNvSpPr>
            <a:spLocks noGrp="1" noChangeArrowheads="1"/>
          </p:cNvSpPr>
          <p:nvPr>
            <p:ph type="body" sz="half" idx="1"/>
          </p:nvPr>
        </p:nvSpPr>
        <p:spPr>
          <a:xfrm>
            <a:off x="1364105" y="1371601"/>
            <a:ext cx="4655695" cy="4830763"/>
          </a:xfrm>
        </p:spPr>
        <p:txBody>
          <a:bodyPr>
            <a:noAutofit/>
          </a:bodyPr>
          <a:lstStyle/>
          <a:p>
            <a:pPr>
              <a:lnSpc>
                <a:spcPct val="90000"/>
              </a:lnSpc>
            </a:pPr>
            <a:r>
              <a:rPr lang="vi-VN" altLang="en-US" sz="2200" b="1" dirty="0">
                <a:latin typeface="AvantGarde Bk BT" pitchFamily="34" charset="0"/>
              </a:rPr>
              <a:t>Thế hệ của chúng tôi đã ra đời với tất cả các công nghệ mới này như Facebook, Youtube, trò chơi điện tử.</a:t>
            </a:r>
          </a:p>
          <a:p>
            <a:pPr>
              <a:lnSpc>
                <a:spcPct val="90000"/>
              </a:lnSpc>
            </a:pPr>
            <a:endParaRPr lang="vi-VN" altLang="en-US" sz="2200" b="1" dirty="0">
              <a:latin typeface="AvantGarde Bk BT" pitchFamily="34" charset="0"/>
            </a:endParaRPr>
          </a:p>
          <a:p>
            <a:pPr>
              <a:lnSpc>
                <a:spcPct val="90000"/>
              </a:lnSpc>
            </a:pPr>
            <a:r>
              <a:rPr lang="vi-VN" altLang="en-US" sz="2200" b="1" dirty="0">
                <a:latin typeface="AvantGarde Bk BT" pitchFamily="34" charset="0"/>
              </a:rPr>
              <a:t>Những công nghệ này có thể thú vị nhưng chúng đã khiến trẻ nhỏ bắt đầu phụ thuộc vào công nghệ ngay từ nhỏ.</a:t>
            </a:r>
          </a:p>
          <a:p>
            <a:pPr>
              <a:lnSpc>
                <a:spcPct val="90000"/>
              </a:lnSpc>
            </a:pPr>
            <a:endParaRPr lang="vi-VN" altLang="en-US" sz="2200" b="1" dirty="0">
              <a:latin typeface="AvantGarde Bk BT" pitchFamily="34" charset="0"/>
            </a:endParaRPr>
          </a:p>
          <a:p>
            <a:pPr>
              <a:lnSpc>
                <a:spcPct val="90000"/>
              </a:lnSpc>
            </a:pPr>
            <a:r>
              <a:rPr lang="vi-VN" altLang="en-US" sz="2200" b="1" dirty="0">
                <a:latin typeface="AvantGarde Bk BT" pitchFamily="34" charset="0"/>
              </a:rPr>
              <a:t>Thay vì học hành, làm việc, dành thời gian cho gia đình hoặc chơi thể thao, hầu hết đều chọn cuộc sống ảo, hoặc trò chơi điện tử làm ưu tiên chính của họ.</a:t>
            </a:r>
            <a:endParaRPr lang="en-US" altLang="en-US" sz="2200" b="1" dirty="0">
              <a:latin typeface="AvantGarde Bk BT" pitchFamily="34" charset="0"/>
            </a:endParaRPr>
          </a:p>
        </p:txBody>
      </p:sp>
      <p:pic>
        <p:nvPicPr>
          <p:cNvPr id="6151" name="Picture 7" descr="gaming_lifestyle_advert">
            <a:extLst>
              <a:ext uri="{FF2B5EF4-FFF2-40B4-BE49-F238E27FC236}">
                <a16:creationId xmlns:a16="http://schemas.microsoft.com/office/drawing/2014/main" id="{B64FE558-8498-B049-84BC-045C43C4C98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629400" y="1295400"/>
            <a:ext cx="3810000" cy="4953000"/>
          </a:xfrm>
          <a:solidFill>
            <a:schemeClr val="bg2"/>
          </a:solidFill>
          <a:ln w="38100">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86079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92652-31E4-714A-999D-EF81CD9A93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E17EFB-3A83-8C48-946D-EA4BA7B21059}"/>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9B00270-C43F-BF4E-A029-3269C53862C4}"/>
              </a:ext>
            </a:extLst>
          </p:cNvPr>
          <p:cNvPicPr>
            <a:picLocks noChangeAspect="1"/>
          </p:cNvPicPr>
          <p:nvPr/>
        </p:nvPicPr>
        <p:blipFill rotWithShape="1">
          <a:blip r:embed="rId2"/>
          <a:srcRect b="21071"/>
          <a:stretch/>
        </p:blipFill>
        <p:spPr>
          <a:xfrm>
            <a:off x="1649185" y="0"/>
            <a:ext cx="8688868" cy="6858000"/>
          </a:xfrm>
          <a:prstGeom prst="rect">
            <a:avLst/>
          </a:prstGeom>
        </p:spPr>
      </p:pic>
    </p:spTree>
    <p:extLst>
      <p:ext uri="{BB962C8B-B14F-4D97-AF65-F5344CB8AC3E}">
        <p14:creationId xmlns:p14="http://schemas.microsoft.com/office/powerpoint/2010/main" val="434101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4C50FAC9-3892-874C-A39A-20F0CB97EFBB}"/>
              </a:ext>
            </a:extLst>
          </p:cNvPr>
          <p:cNvSpPr>
            <a:spLocks noGrp="1" noChangeArrowheads="1"/>
          </p:cNvSpPr>
          <p:nvPr>
            <p:ph type="body" idx="1"/>
          </p:nvPr>
        </p:nvSpPr>
        <p:spPr>
          <a:xfrm>
            <a:off x="0" y="0"/>
            <a:ext cx="12192000" cy="6857999"/>
          </a:xfrm>
          <a:solidFill>
            <a:schemeClr val="bg1">
              <a:alpha val="38000"/>
            </a:schemeClr>
          </a:solidFill>
        </p:spPr>
        <p:txBody>
          <a:bodyPr/>
          <a:lstStyle/>
          <a:p>
            <a:pPr algn="ctr">
              <a:buFontTx/>
              <a:buNone/>
            </a:pPr>
            <a:endParaRPr lang="vi-VN" altLang="en-US" dirty="0"/>
          </a:p>
          <a:p>
            <a:pPr algn="ctr">
              <a:buFontTx/>
              <a:buNone/>
            </a:pPr>
            <a:endParaRPr lang="vi-VN" altLang="en-US" dirty="0"/>
          </a:p>
          <a:p>
            <a:pPr algn="ctr">
              <a:buFontTx/>
              <a:buNone/>
            </a:pPr>
            <a:r>
              <a:rPr lang="vi-VN" altLang="en-US" dirty="0"/>
              <a:t>Clip này là một câu chuyện về một cậu bé nghiện MySpace, </a:t>
            </a:r>
          </a:p>
          <a:p>
            <a:pPr algn="ctr">
              <a:buFontTx/>
              <a:buNone/>
            </a:pPr>
            <a:r>
              <a:rPr lang="vi-VN" altLang="en-US" dirty="0"/>
              <a:t>đến mức dường như cậu bé không ổn định về tinh thần.</a:t>
            </a:r>
            <a:endParaRPr lang="en-US" altLang="en-US" dirty="0"/>
          </a:p>
          <a:p>
            <a:pPr algn="ctr">
              <a:buFontTx/>
              <a:buNone/>
            </a:pPr>
            <a:r>
              <a:rPr lang="en-US" altLang="en-US" sz="2000" dirty="0">
                <a:hlinkClick r:id="rId2"/>
              </a:rPr>
              <a:t>http://www.youtube.com/watch?v=g7wWC0tfJZY</a:t>
            </a:r>
            <a:endParaRPr lang="en-US" altLang="en-US" sz="2000" dirty="0"/>
          </a:p>
          <a:p>
            <a:pPr algn="ctr">
              <a:buFontTx/>
              <a:buNone/>
            </a:pPr>
            <a:endParaRPr lang="en-US" altLang="en-US" sz="2000" dirty="0"/>
          </a:p>
          <a:p>
            <a:pPr algn="ctr">
              <a:buFontTx/>
              <a:buNone/>
            </a:pPr>
            <a:endParaRPr lang="en-US" altLang="en-US" sz="2000" dirty="0"/>
          </a:p>
          <a:p>
            <a:pPr algn="ctr">
              <a:buFontTx/>
              <a:buNone/>
            </a:pPr>
            <a:r>
              <a:rPr lang="vi-VN" altLang="en-US" dirty="0"/>
              <a:t>Dây là clip một thiếu niên có mẹ hủy tài khoản World of Warcraft. </a:t>
            </a:r>
          </a:p>
          <a:p>
            <a:pPr algn="ctr">
              <a:buFontTx/>
              <a:buNone/>
            </a:pPr>
            <a:r>
              <a:rPr lang="vi-VN" altLang="en-US" dirty="0"/>
              <a:t>Hành vi này có bình thường không?</a:t>
            </a:r>
            <a:endParaRPr lang="en-US" altLang="en-US" dirty="0"/>
          </a:p>
          <a:p>
            <a:pPr algn="ctr">
              <a:buFontTx/>
              <a:buNone/>
            </a:pPr>
            <a:r>
              <a:rPr lang="en-US" altLang="en-US" sz="2000" dirty="0">
                <a:hlinkClick r:id="rId3"/>
              </a:rPr>
              <a:t>http://www.youtube.com/watch?v=YersIyzsOpc</a:t>
            </a:r>
            <a:endParaRPr lang="en-US" altLang="en-US" sz="2000" dirty="0"/>
          </a:p>
          <a:p>
            <a:pPr algn="ctr">
              <a:buFontTx/>
              <a:buNone/>
            </a:pPr>
            <a:endParaRPr lang="en-US" altLang="en-US" sz="2000" dirty="0"/>
          </a:p>
        </p:txBody>
      </p:sp>
    </p:spTree>
    <p:extLst>
      <p:ext uri="{BB962C8B-B14F-4D97-AF65-F5344CB8AC3E}">
        <p14:creationId xmlns:p14="http://schemas.microsoft.com/office/powerpoint/2010/main" val="879856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a:extLst>
              <a:ext uri="{FF2B5EF4-FFF2-40B4-BE49-F238E27FC236}">
                <a16:creationId xmlns:a16="http://schemas.microsoft.com/office/drawing/2014/main" id="{8CAA7712-6B49-5F41-814E-9A5D12241E78}"/>
              </a:ext>
            </a:extLst>
          </p:cNvPr>
          <p:cNvSpPr>
            <a:spLocks noGrp="1" noChangeArrowheads="1"/>
          </p:cNvSpPr>
          <p:nvPr>
            <p:ph type="body" sz="half" idx="1"/>
          </p:nvPr>
        </p:nvSpPr>
        <p:spPr>
          <a:xfrm>
            <a:off x="1199209" y="609600"/>
            <a:ext cx="5180351" cy="5943600"/>
          </a:xfrm>
        </p:spPr>
        <p:txBody>
          <a:bodyPr>
            <a:noAutofit/>
          </a:bodyPr>
          <a:lstStyle/>
          <a:p>
            <a:pPr algn="just">
              <a:lnSpc>
                <a:spcPct val="90000"/>
              </a:lnSpc>
            </a:pPr>
            <a:r>
              <a:rPr lang="vi-VN" altLang="en-US" sz="3000" dirty="0"/>
              <a:t>Bạn có thể không nhận ra nhưng công nghệ, mạng xã hội đã lấy đi các mối quan hệ và thế giới kinh doanh</a:t>
            </a:r>
          </a:p>
          <a:p>
            <a:pPr marL="0" indent="0">
              <a:lnSpc>
                <a:spcPct val="90000"/>
              </a:lnSpc>
              <a:buNone/>
            </a:pPr>
            <a:endParaRPr lang="vi-VN" altLang="en-US" sz="3000" dirty="0"/>
          </a:p>
          <a:p>
            <a:pPr marL="0" indent="0">
              <a:lnSpc>
                <a:spcPct val="90000"/>
              </a:lnSpc>
              <a:buNone/>
            </a:pPr>
            <a:endParaRPr lang="vi-VN" altLang="en-US" sz="3000" dirty="0"/>
          </a:p>
          <a:p>
            <a:pPr algn="just">
              <a:lnSpc>
                <a:spcPct val="90000"/>
              </a:lnSpc>
            </a:pPr>
            <a:r>
              <a:rPr lang="vi-VN" altLang="en-US" sz="3000" dirty="0"/>
              <a:t>Thế hệ của chúng ta bây giờ thường chỉ gửi e-mail hoặc tin nhắn cho các thành viên gia đình và bạn bè hơn là nhấc điện thoại hoặc thực sự nói chuyện với họ.</a:t>
            </a:r>
            <a:endParaRPr lang="en-US" altLang="en-US" sz="3000" dirty="0"/>
          </a:p>
        </p:txBody>
      </p:sp>
      <p:pic>
        <p:nvPicPr>
          <p:cNvPr id="11274" name="Picture 10" descr="associates_1">
            <a:extLst>
              <a:ext uri="{FF2B5EF4-FFF2-40B4-BE49-F238E27FC236}">
                <a16:creationId xmlns:a16="http://schemas.microsoft.com/office/drawing/2014/main" id="{A13744C9-F0BE-D549-8AA2-7C521ECF11CA}"/>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162799" y="609601"/>
            <a:ext cx="4038600" cy="2309813"/>
          </a:xfr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5" name="Picture 11" descr="DiXmas640s">
            <a:extLst>
              <a:ext uri="{FF2B5EF4-FFF2-40B4-BE49-F238E27FC236}">
                <a16:creationId xmlns:a16="http://schemas.microsoft.com/office/drawing/2014/main" id="{F77DF84E-C2B8-1349-BE48-CB556D1E6F63}"/>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147806" y="3581400"/>
            <a:ext cx="4038600" cy="2590800"/>
          </a:xfr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36736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1551DF3-F99C-BB4D-8141-0BEF13446C4E}"/>
              </a:ext>
            </a:extLst>
          </p:cNvPr>
          <p:cNvSpPr>
            <a:spLocks noGrp="1" noChangeArrowheads="1"/>
          </p:cNvSpPr>
          <p:nvPr>
            <p:ph type="title"/>
          </p:nvPr>
        </p:nvSpPr>
        <p:spPr>
          <a:xfrm>
            <a:off x="1245434" y="108852"/>
            <a:ext cx="9905998" cy="1478570"/>
          </a:xfrm>
        </p:spPr>
        <p:txBody>
          <a:bodyPr>
            <a:normAutofit/>
          </a:bodyPr>
          <a:lstStyle/>
          <a:p>
            <a:r>
              <a:rPr lang="en-US" altLang="en-US" sz="4500" b="1" u="sng" dirty="0" err="1">
                <a:latin typeface="Bradley Hand ITC" pitchFamily="2" charset="77"/>
              </a:rPr>
              <a:t>MySpace</a:t>
            </a:r>
            <a:r>
              <a:rPr lang="en-US" altLang="en-US" sz="4500" b="1" u="sng" dirty="0">
                <a:latin typeface="Bradley Hand ITC" pitchFamily="2" charset="77"/>
              </a:rPr>
              <a:t> and Facebook</a:t>
            </a:r>
          </a:p>
        </p:txBody>
      </p:sp>
      <p:sp>
        <p:nvSpPr>
          <p:cNvPr id="14339" name="Rectangle 3">
            <a:extLst>
              <a:ext uri="{FF2B5EF4-FFF2-40B4-BE49-F238E27FC236}">
                <a16:creationId xmlns:a16="http://schemas.microsoft.com/office/drawing/2014/main" id="{623C3F18-3D2B-644B-A566-3E34355A4427}"/>
              </a:ext>
            </a:extLst>
          </p:cNvPr>
          <p:cNvSpPr>
            <a:spLocks noGrp="1" noChangeArrowheads="1"/>
          </p:cNvSpPr>
          <p:nvPr>
            <p:ph type="body" idx="1"/>
          </p:nvPr>
        </p:nvSpPr>
        <p:spPr>
          <a:xfrm>
            <a:off x="524656" y="1694851"/>
            <a:ext cx="11347554" cy="4466106"/>
          </a:xfrm>
        </p:spPr>
        <p:txBody>
          <a:bodyPr>
            <a:noAutofit/>
          </a:bodyPr>
          <a:lstStyle/>
          <a:p>
            <a:pPr>
              <a:lnSpc>
                <a:spcPct val="80000"/>
              </a:lnSpc>
            </a:pPr>
            <a:r>
              <a:rPr lang="vi-VN" altLang="en-US" sz="2500" b="1" dirty="0">
                <a:latin typeface="Arial" panose="020B0604020202020204" pitchFamily="34" charset="0"/>
                <a:cs typeface="Arial" panose="020B0604020202020204" pitchFamily="34" charset="0"/>
              </a:rPr>
              <a:t>MySpace và Facebook là các trang mạng xã hội có thể giúp bạn xây dựng mối quan hệ mạnh mẽ hơn với bạn bè, nhưng, nó cũng có thể phá vỡ chúng.</a:t>
            </a:r>
          </a:p>
          <a:p>
            <a:pPr>
              <a:lnSpc>
                <a:spcPct val="80000"/>
              </a:lnSpc>
            </a:pPr>
            <a:endParaRPr lang="vi-VN" altLang="en-US" sz="2500" b="1" dirty="0">
              <a:latin typeface="Arial" panose="020B0604020202020204" pitchFamily="34" charset="0"/>
              <a:cs typeface="Arial" panose="020B0604020202020204" pitchFamily="34" charset="0"/>
            </a:endParaRPr>
          </a:p>
          <a:p>
            <a:pPr lvl="1">
              <a:lnSpc>
                <a:spcPct val="80000"/>
              </a:lnSpc>
            </a:pPr>
            <a:r>
              <a:rPr lang="vi-VN" altLang="en-US" sz="2500" b="1" dirty="0">
                <a:latin typeface="Arial" panose="020B0604020202020204" pitchFamily="34" charset="0"/>
                <a:cs typeface="Arial" panose="020B0604020202020204" pitchFamily="34" charset="0"/>
              </a:rPr>
              <a:t>Cụ thể có thể giảm độ lãng mạng trong các mối quan hệ.</a:t>
            </a:r>
          </a:p>
          <a:p>
            <a:pPr lvl="1">
              <a:lnSpc>
                <a:spcPct val="80000"/>
              </a:lnSpc>
            </a:pPr>
            <a:endParaRPr lang="vi-VN" altLang="en-US" sz="2500" b="1" dirty="0">
              <a:latin typeface="Arial" panose="020B0604020202020204" pitchFamily="34" charset="0"/>
              <a:cs typeface="Arial" panose="020B0604020202020204" pitchFamily="34" charset="0"/>
            </a:endParaRPr>
          </a:p>
          <a:p>
            <a:pPr lvl="1">
              <a:lnSpc>
                <a:spcPct val="80000"/>
              </a:lnSpc>
            </a:pPr>
            <a:r>
              <a:rPr lang="vi-VN" altLang="en-US" sz="2500" b="1" dirty="0">
                <a:latin typeface="Arial" panose="020B0604020202020204" pitchFamily="34" charset="0"/>
                <a:cs typeface="Arial" panose="020B0604020202020204" pitchFamily="34" charset="0"/>
              </a:rPr>
              <a:t>Nó có thể làm tăng vấn đề ghen tuông và giảm sự tin tưởng lẫn nhau.</a:t>
            </a:r>
          </a:p>
          <a:p>
            <a:pPr lvl="1">
              <a:lnSpc>
                <a:spcPct val="80000"/>
              </a:lnSpc>
            </a:pPr>
            <a:endParaRPr lang="vi-VN" altLang="en-US" sz="2500" b="1" dirty="0">
              <a:latin typeface="Arial" panose="020B0604020202020204" pitchFamily="34" charset="0"/>
              <a:cs typeface="Arial" panose="020B0604020202020204" pitchFamily="34" charset="0"/>
            </a:endParaRPr>
          </a:p>
          <a:p>
            <a:pPr lvl="1">
              <a:lnSpc>
                <a:spcPct val="80000"/>
              </a:lnSpc>
            </a:pPr>
            <a:r>
              <a:rPr lang="vi-VN" altLang="en-US" sz="2500" b="1" dirty="0">
                <a:latin typeface="Arial" panose="020B0604020202020204" pitchFamily="34" charset="0"/>
                <a:cs typeface="Arial" panose="020B0604020202020204" pitchFamily="34" charset="0"/>
              </a:rPr>
              <a:t>Có thể bạn thân của bạn luôn chỉ gửi tin nhắn cho bạn mà không có những cuộc nói chuyện ngoài đời với bạn</a:t>
            </a:r>
          </a:p>
          <a:p>
            <a:pPr marL="457200" lvl="1" indent="0">
              <a:lnSpc>
                <a:spcPct val="80000"/>
              </a:lnSpc>
              <a:buNone/>
            </a:pPr>
            <a:endParaRPr lang="vi-VN" altLang="en-US" sz="2500" b="1" dirty="0">
              <a:latin typeface="Arial" panose="020B0604020202020204" pitchFamily="34" charset="0"/>
              <a:cs typeface="Arial" panose="020B0604020202020204" pitchFamily="34" charset="0"/>
            </a:endParaRPr>
          </a:p>
          <a:p>
            <a:pPr lvl="1">
              <a:lnSpc>
                <a:spcPct val="80000"/>
              </a:lnSpc>
            </a:pPr>
            <a:r>
              <a:rPr lang="vi-VN" altLang="en-US" sz="2500" b="1" dirty="0">
                <a:latin typeface="Arial" panose="020B0604020202020204" pitchFamily="34" charset="0"/>
                <a:cs typeface="Arial" panose="020B0604020202020204" pitchFamily="34" charset="0"/>
              </a:rPr>
              <a:t>Một số người bị ám ảnh với việc liên tục xem hình ảnh, thông tin, posts của bạn của mình quá hay hoặc quá tuyệt vời</a:t>
            </a:r>
            <a:endParaRPr lang="en-US" altLang="en-US"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5466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facebook-myspace(1)">
            <a:extLst>
              <a:ext uri="{FF2B5EF4-FFF2-40B4-BE49-F238E27FC236}">
                <a16:creationId xmlns:a16="http://schemas.microsoft.com/office/drawing/2014/main" id="{7B4CE216-E341-1745-BF29-90166B193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2434"/>
            <a:ext cx="12212418" cy="5147873"/>
          </a:xfrm>
          <a:prstGeom prst="rect">
            <a:avLst/>
          </a:prstGeom>
          <a:noFill/>
          <a:extLst>
            <a:ext uri="{909E8E84-426E-40DD-AFC4-6F175D3DCCD1}">
              <a14:hiddenFill xmlns:a14="http://schemas.microsoft.com/office/drawing/2010/main">
                <a:solidFill>
                  <a:srgbClr val="FFFFFF"/>
                </a:solidFill>
              </a14:hiddenFill>
            </a:ext>
          </a:extLst>
        </p:spPr>
      </p:pic>
      <p:sp>
        <p:nvSpPr>
          <p:cNvPr id="16386" name="Rectangle 2">
            <a:extLst>
              <a:ext uri="{FF2B5EF4-FFF2-40B4-BE49-F238E27FC236}">
                <a16:creationId xmlns:a16="http://schemas.microsoft.com/office/drawing/2014/main" id="{31E0C109-4169-014C-BF6A-D1FE098B9EF5}"/>
              </a:ext>
            </a:extLst>
          </p:cNvPr>
          <p:cNvSpPr>
            <a:spLocks noGrp="1" noChangeArrowheads="1"/>
          </p:cNvSpPr>
          <p:nvPr>
            <p:ph type="title"/>
          </p:nvPr>
        </p:nvSpPr>
        <p:spPr>
          <a:xfrm>
            <a:off x="1981200" y="327025"/>
            <a:ext cx="8229600" cy="1143000"/>
          </a:xfrm>
        </p:spPr>
        <p:txBody>
          <a:bodyPr>
            <a:normAutofit fontScale="90000"/>
          </a:bodyPr>
          <a:lstStyle/>
          <a:p>
            <a:pPr algn="ctr"/>
            <a:r>
              <a:rPr lang="en-US" altLang="en-US" sz="3500" b="1" dirty="0" err="1"/>
              <a:t>Phim</a:t>
            </a:r>
            <a:r>
              <a:rPr lang="en-US" altLang="en-US" sz="3500" b="1" dirty="0"/>
              <a:t> </a:t>
            </a:r>
            <a:r>
              <a:rPr lang="en-US" altLang="en-US" sz="3500" b="1" dirty="0" err="1"/>
              <a:t>tài</a:t>
            </a:r>
            <a:r>
              <a:rPr lang="en-US" altLang="en-US" sz="3500" b="1" dirty="0"/>
              <a:t> lieu </a:t>
            </a:r>
            <a:r>
              <a:rPr lang="en-US" altLang="en-US" sz="3500" b="1" dirty="0" err="1"/>
              <a:t>về</a:t>
            </a:r>
            <a:r>
              <a:rPr lang="en-US" altLang="en-US" sz="3500" b="1" dirty="0"/>
              <a:t> </a:t>
            </a:r>
            <a:r>
              <a:rPr lang="en-US" altLang="en-US" sz="3500" b="1" dirty="0" err="1"/>
              <a:t>cách</a:t>
            </a:r>
            <a:r>
              <a:rPr lang="en-US" altLang="en-US" sz="3500" b="1" dirty="0"/>
              <a:t> </a:t>
            </a:r>
            <a:r>
              <a:rPr lang="en-US" altLang="en-US" sz="3500" b="1" dirty="0" err="1"/>
              <a:t>thức</a:t>
            </a:r>
            <a:r>
              <a:rPr lang="en-US" altLang="en-US" sz="3500" b="1" dirty="0"/>
              <a:t> </a:t>
            </a:r>
            <a:br>
              <a:rPr lang="en-US" altLang="en-US" sz="3500" b="1" dirty="0"/>
            </a:br>
            <a:r>
              <a:rPr lang="en-US" altLang="en-US" sz="3500" b="1" dirty="0"/>
              <a:t>Facebook </a:t>
            </a:r>
            <a:r>
              <a:rPr lang="en-US" altLang="en-US" sz="3500" b="1" dirty="0" err="1"/>
              <a:t>ảnh</a:t>
            </a:r>
            <a:r>
              <a:rPr lang="en-US" altLang="en-US" sz="3500" b="1" dirty="0"/>
              <a:t> </a:t>
            </a:r>
            <a:r>
              <a:rPr lang="en-US" altLang="en-US" sz="3500" b="1" dirty="0" err="1"/>
              <a:t>hưởng</a:t>
            </a:r>
            <a:r>
              <a:rPr lang="en-US" altLang="en-US" sz="3500" b="1" dirty="0"/>
              <a:t> </a:t>
            </a:r>
            <a:r>
              <a:rPr lang="en-US" altLang="en-US" sz="3500" b="1" dirty="0" err="1"/>
              <a:t>các</a:t>
            </a:r>
            <a:r>
              <a:rPr lang="en-US" altLang="en-US" sz="3500" b="1" dirty="0"/>
              <a:t> </a:t>
            </a:r>
            <a:r>
              <a:rPr lang="en-US" altLang="en-US" sz="3500" b="1" dirty="0" err="1"/>
              <a:t>mối</a:t>
            </a:r>
            <a:r>
              <a:rPr lang="en-US" altLang="en-US" sz="3500" b="1" dirty="0"/>
              <a:t> </a:t>
            </a:r>
            <a:r>
              <a:rPr lang="en-US" altLang="en-US" sz="3500" b="1" dirty="0" err="1"/>
              <a:t>quan</a:t>
            </a:r>
            <a:r>
              <a:rPr lang="en-US" altLang="en-US" sz="3500" b="1" dirty="0"/>
              <a:t> </a:t>
            </a:r>
            <a:r>
              <a:rPr lang="en-US" altLang="en-US" sz="3500" b="1" dirty="0" err="1"/>
              <a:t>hệ</a:t>
            </a:r>
            <a:r>
              <a:rPr lang="en-US" altLang="en-US" sz="3500" b="1" dirty="0"/>
              <a:t> </a:t>
            </a:r>
          </a:p>
        </p:txBody>
      </p:sp>
      <p:sp>
        <p:nvSpPr>
          <p:cNvPr id="16388" name="Rectangle 4">
            <a:extLst>
              <a:ext uri="{FF2B5EF4-FFF2-40B4-BE49-F238E27FC236}">
                <a16:creationId xmlns:a16="http://schemas.microsoft.com/office/drawing/2014/main" id="{29D9604D-43FB-DC47-9570-C76B7AE322A2}"/>
              </a:ext>
            </a:extLst>
          </p:cNvPr>
          <p:cNvSpPr>
            <a:spLocks noChangeArrowheads="1"/>
          </p:cNvSpPr>
          <p:nvPr/>
        </p:nvSpPr>
        <p:spPr bwMode="auto">
          <a:xfrm>
            <a:off x="3581400" y="1595437"/>
            <a:ext cx="502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hlinkClick r:id="rId3"/>
              </a:rPr>
              <a:t>http://www.youtube.com/watch?v=qTwwuIn9inE</a:t>
            </a:r>
            <a:endParaRPr lang="en-US" altLang="en-US" dirty="0"/>
          </a:p>
          <a:p>
            <a:endParaRPr lang="en-US" altLang="en-US" dirty="0"/>
          </a:p>
        </p:txBody>
      </p:sp>
    </p:spTree>
    <p:extLst>
      <p:ext uri="{BB962C8B-B14F-4D97-AF65-F5344CB8AC3E}">
        <p14:creationId xmlns:p14="http://schemas.microsoft.com/office/powerpoint/2010/main" val="1164512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8EC8ACD-E5E8-B744-89B6-5D02E473A3CE}"/>
              </a:ext>
            </a:extLst>
          </p:cNvPr>
          <p:cNvSpPr>
            <a:spLocks noGrp="1" noChangeArrowheads="1"/>
          </p:cNvSpPr>
          <p:nvPr>
            <p:ph type="title"/>
          </p:nvPr>
        </p:nvSpPr>
        <p:spPr>
          <a:xfrm>
            <a:off x="1141413" y="303724"/>
            <a:ext cx="9905998" cy="1478570"/>
          </a:xfrm>
        </p:spPr>
        <p:txBody>
          <a:bodyPr/>
          <a:lstStyle/>
          <a:p>
            <a:r>
              <a:rPr lang="vi-VN" altLang="en-US" sz="2800" b="1" dirty="0"/>
              <a:t>Một nghiên cứu gần đây được thực hiện bởi Ben Parr cho thấy có bốn chủ đề góp phần gây ghen tị trên Facebook:</a:t>
            </a:r>
            <a:endParaRPr lang="en-US" altLang="en-US" sz="2800" b="1" dirty="0"/>
          </a:p>
        </p:txBody>
      </p:sp>
      <p:sp>
        <p:nvSpPr>
          <p:cNvPr id="18435" name="Rectangle 3">
            <a:extLst>
              <a:ext uri="{FF2B5EF4-FFF2-40B4-BE49-F238E27FC236}">
                <a16:creationId xmlns:a16="http://schemas.microsoft.com/office/drawing/2014/main" id="{E9091FCB-6F8D-434F-ADA5-2F05C40AF321}"/>
              </a:ext>
            </a:extLst>
          </p:cNvPr>
          <p:cNvSpPr>
            <a:spLocks noGrp="1" noChangeArrowheads="1"/>
          </p:cNvSpPr>
          <p:nvPr>
            <p:ph type="body" idx="1"/>
          </p:nvPr>
        </p:nvSpPr>
        <p:spPr>
          <a:xfrm>
            <a:off x="1141413" y="1981201"/>
            <a:ext cx="10895689" cy="4525963"/>
          </a:xfrm>
        </p:spPr>
        <p:txBody>
          <a:bodyPr>
            <a:normAutofit/>
          </a:bodyPr>
          <a:lstStyle/>
          <a:p>
            <a:pPr marL="457200" indent="-457200">
              <a:lnSpc>
                <a:spcPct val="80000"/>
              </a:lnSpc>
              <a:buFontTx/>
              <a:buAutoNum type="arabicPeriod"/>
            </a:pPr>
            <a:r>
              <a:rPr lang="vi-VN" altLang="en-US" b="1" dirty="0"/>
              <a:t>Khả năng tiếp cận thông tin: 19,1% người tham gia nghiên cứu cho biết họ ghen tị vì không được tiếp cận thông tin trên Facebook</a:t>
            </a:r>
          </a:p>
          <a:p>
            <a:pPr marL="457200" indent="-457200">
              <a:lnSpc>
                <a:spcPct val="80000"/>
              </a:lnSpc>
              <a:buFontTx/>
              <a:buAutoNum type="arabicPeriod"/>
            </a:pPr>
            <a:endParaRPr lang="vi-VN" altLang="en-US" b="1" dirty="0"/>
          </a:p>
          <a:p>
            <a:pPr marL="457200" indent="-457200">
              <a:lnSpc>
                <a:spcPct val="80000"/>
              </a:lnSpc>
              <a:buFontTx/>
              <a:buAutoNum type="arabicPeriod"/>
            </a:pPr>
            <a:r>
              <a:rPr lang="vi-VN" altLang="en-US" b="1" dirty="0"/>
              <a:t>Ghen tị trong các mối quan hệ: 16,2% số người được hỏi cho rằng việc sử dụng Facebook góp phần vào sự ghen tuông</a:t>
            </a:r>
          </a:p>
          <a:p>
            <a:pPr marL="457200" indent="-457200">
              <a:lnSpc>
                <a:spcPct val="80000"/>
              </a:lnSpc>
              <a:buFontTx/>
              <a:buAutoNum type="arabicPeriod"/>
            </a:pPr>
            <a:endParaRPr lang="vi-VN" altLang="en-US" b="1" dirty="0"/>
          </a:p>
          <a:p>
            <a:pPr marL="457200" indent="-457200">
              <a:lnSpc>
                <a:spcPct val="80000"/>
              </a:lnSpc>
              <a:buFontTx/>
              <a:buAutoNum type="arabicPeriod"/>
            </a:pPr>
            <a:r>
              <a:rPr lang="vi-VN" altLang="en-US" b="1" dirty="0"/>
              <a:t>Nghiện Facebook: 10,3% người được khảo sát cho biết gặp khó khăn lớn trong việc giới hạn thời gian họ dùng facebook</a:t>
            </a:r>
          </a:p>
          <a:p>
            <a:pPr marL="457200" indent="-457200">
              <a:lnSpc>
                <a:spcPct val="80000"/>
              </a:lnSpc>
              <a:buFontTx/>
              <a:buAutoNum type="arabicPeriod"/>
            </a:pPr>
            <a:endParaRPr lang="vi-VN" altLang="en-US" b="1" dirty="0"/>
          </a:p>
          <a:p>
            <a:pPr marL="457200" indent="-457200">
              <a:lnSpc>
                <a:spcPct val="80000"/>
              </a:lnSpc>
              <a:buFontTx/>
              <a:buAutoNum type="arabicPeriod"/>
            </a:pPr>
            <a:r>
              <a:rPr lang="vi-VN" altLang="en-US" b="1" dirty="0"/>
              <a:t>Thiếu thông tin: 7,4% số người được hỏi cho biết họ vì thiếu thông tin, dẫn đến dễ gây hiểu lầm với nhau</a:t>
            </a:r>
            <a:endParaRPr lang="en-US" altLang="en-US" dirty="0"/>
          </a:p>
        </p:txBody>
      </p:sp>
    </p:spTree>
    <p:extLst>
      <p:ext uri="{BB962C8B-B14F-4D97-AF65-F5344CB8AC3E}">
        <p14:creationId xmlns:p14="http://schemas.microsoft.com/office/powerpoint/2010/main" val="2195645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5A8F-A198-2E4B-AD9E-BD60D98F822E}"/>
              </a:ext>
            </a:extLst>
          </p:cNvPr>
          <p:cNvSpPr>
            <a:spLocks noGrp="1"/>
          </p:cNvSpPr>
          <p:nvPr>
            <p:ph type="title"/>
          </p:nvPr>
        </p:nvSpPr>
        <p:spPr>
          <a:xfrm>
            <a:off x="1201373" y="97024"/>
            <a:ext cx="9905998" cy="1478570"/>
          </a:xfrm>
        </p:spPr>
        <p:txBody>
          <a:bodyPr/>
          <a:lstStyle/>
          <a:p>
            <a:r>
              <a:rPr lang="en-US" dirty="0"/>
              <a:t>3 CHẨN ĐOÁN HÀNG ĐẦU VỚI SV ĐẠI HỌC</a:t>
            </a:r>
            <a:br>
              <a:rPr lang="en-US" dirty="0"/>
            </a:br>
            <a:r>
              <a:rPr lang="en-US" dirty="0" err="1"/>
              <a:t>khi</a:t>
            </a:r>
            <a:r>
              <a:rPr lang="en-US" dirty="0"/>
              <a:t> </a:t>
            </a:r>
            <a:r>
              <a:rPr lang="en-US" dirty="0" err="1"/>
              <a:t>dùng</a:t>
            </a:r>
            <a:r>
              <a:rPr lang="en-US" dirty="0"/>
              <a:t> </a:t>
            </a:r>
            <a:r>
              <a:rPr lang="en-US" dirty="0" err="1"/>
              <a:t>quá</a:t>
            </a:r>
            <a:r>
              <a:rPr lang="en-US" dirty="0"/>
              <a:t> </a:t>
            </a:r>
            <a:r>
              <a:rPr lang="en-US" dirty="0" err="1"/>
              <a:t>nhiều</a:t>
            </a:r>
            <a:r>
              <a:rPr lang="en-US" dirty="0"/>
              <a:t> </a:t>
            </a:r>
            <a:r>
              <a:rPr lang="en-US" dirty="0" err="1"/>
              <a:t>Mạng</a:t>
            </a:r>
            <a:r>
              <a:rPr lang="en-US" dirty="0"/>
              <a:t> </a:t>
            </a:r>
            <a:r>
              <a:rPr lang="en-US" dirty="0" err="1"/>
              <a:t>xã</a:t>
            </a:r>
            <a:r>
              <a:rPr lang="en-US" dirty="0"/>
              <a:t> </a:t>
            </a:r>
            <a:r>
              <a:rPr lang="en-US" dirty="0" err="1"/>
              <a:t>hội</a:t>
            </a:r>
            <a:endParaRPr lang="en-US" dirty="0"/>
          </a:p>
        </p:txBody>
      </p:sp>
      <p:sp>
        <p:nvSpPr>
          <p:cNvPr id="3" name="Content Placeholder 2">
            <a:extLst>
              <a:ext uri="{FF2B5EF4-FFF2-40B4-BE49-F238E27FC236}">
                <a16:creationId xmlns:a16="http://schemas.microsoft.com/office/drawing/2014/main" id="{AF51F12B-CCE2-054B-BF7E-634463FE8ED4}"/>
              </a:ext>
            </a:extLst>
          </p:cNvPr>
          <p:cNvSpPr>
            <a:spLocks noGrp="1"/>
          </p:cNvSpPr>
          <p:nvPr>
            <p:ph idx="1"/>
          </p:nvPr>
        </p:nvSpPr>
        <p:spPr>
          <a:xfrm>
            <a:off x="1047619" y="1921584"/>
            <a:ext cx="3360635" cy="4351338"/>
          </a:xfrm>
        </p:spPr>
        <p:txBody>
          <a:bodyPr>
            <a:normAutofit/>
          </a:bodyPr>
          <a:lstStyle/>
          <a:p>
            <a:r>
              <a:rPr lang="en-US" sz="3000" dirty="0"/>
              <a:t>LO LẮNG</a:t>
            </a:r>
          </a:p>
          <a:p>
            <a:endParaRPr lang="en-US" sz="3000" dirty="0"/>
          </a:p>
          <a:p>
            <a:r>
              <a:rPr lang="en-US" sz="3000" dirty="0"/>
              <a:t>TRẦM CẢM</a:t>
            </a:r>
          </a:p>
          <a:p>
            <a:endParaRPr lang="en-US" sz="3000" dirty="0"/>
          </a:p>
          <a:p>
            <a:r>
              <a:rPr lang="en-US" sz="3000" dirty="0"/>
              <a:t>CĂNG THẲNG </a:t>
            </a:r>
          </a:p>
        </p:txBody>
      </p:sp>
      <p:pic>
        <p:nvPicPr>
          <p:cNvPr id="4" name="Picture 3">
            <a:extLst>
              <a:ext uri="{FF2B5EF4-FFF2-40B4-BE49-F238E27FC236}">
                <a16:creationId xmlns:a16="http://schemas.microsoft.com/office/drawing/2014/main" id="{6BFA98C4-1B91-D141-A6DD-1DC232CBB7DF}"/>
              </a:ext>
            </a:extLst>
          </p:cNvPr>
          <p:cNvPicPr>
            <a:picLocks noChangeAspect="1"/>
          </p:cNvPicPr>
          <p:nvPr/>
        </p:nvPicPr>
        <p:blipFill>
          <a:blip r:embed="rId2"/>
          <a:stretch>
            <a:fillRect/>
          </a:stretch>
        </p:blipFill>
        <p:spPr>
          <a:xfrm>
            <a:off x="4224520" y="1538913"/>
            <a:ext cx="7937500" cy="5080000"/>
          </a:xfrm>
          <a:prstGeom prst="rect">
            <a:avLst/>
          </a:prstGeom>
        </p:spPr>
      </p:pic>
    </p:spTree>
    <p:extLst>
      <p:ext uri="{BB962C8B-B14F-4D97-AF65-F5344CB8AC3E}">
        <p14:creationId xmlns:p14="http://schemas.microsoft.com/office/powerpoint/2010/main" val="1635798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B1468B-617E-414B-BF29-981B0F082450}"/>
              </a:ext>
            </a:extLst>
          </p:cNvPr>
          <p:cNvPicPr>
            <a:picLocks noChangeAspect="1"/>
          </p:cNvPicPr>
          <p:nvPr/>
        </p:nvPicPr>
        <p:blipFill>
          <a:blip r:embed="rId2"/>
          <a:stretch>
            <a:fillRect/>
          </a:stretch>
        </p:blipFill>
        <p:spPr>
          <a:xfrm>
            <a:off x="5750319" y="1256259"/>
            <a:ext cx="6441681" cy="5080000"/>
          </a:xfrm>
          <a:prstGeom prst="rect">
            <a:avLst/>
          </a:prstGeom>
        </p:spPr>
      </p:pic>
      <p:sp>
        <p:nvSpPr>
          <p:cNvPr id="6" name="Content Placeholder 5">
            <a:extLst>
              <a:ext uri="{FF2B5EF4-FFF2-40B4-BE49-F238E27FC236}">
                <a16:creationId xmlns:a16="http://schemas.microsoft.com/office/drawing/2014/main" id="{207D2CED-E714-E440-857E-5A256D05093F}"/>
              </a:ext>
            </a:extLst>
          </p:cNvPr>
          <p:cNvSpPr>
            <a:spLocks noGrp="1"/>
          </p:cNvSpPr>
          <p:nvPr>
            <p:ph idx="1"/>
          </p:nvPr>
        </p:nvSpPr>
        <p:spPr>
          <a:xfrm>
            <a:off x="1111433" y="1233422"/>
            <a:ext cx="4638886" cy="5125673"/>
          </a:xfrm>
        </p:spPr>
        <p:txBody>
          <a:bodyPr>
            <a:noAutofit/>
          </a:bodyPr>
          <a:lstStyle/>
          <a:p>
            <a:r>
              <a:rPr lang="en-US" sz="2800" dirty="0" err="1">
                <a:latin typeface="Arial" panose="020B0604020202020204" pitchFamily="34" charset="0"/>
                <a:cs typeface="Arial" panose="020B0604020202020204" pitchFamily="34" charset="0"/>
              </a:rPr>
              <a:t>Chỉ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luôn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đăng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đẹp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nhất</a:t>
            </a:r>
            <a:endParaRPr lang="en-US" sz="2800" dirty="0">
              <a:latin typeface="Arial" panose="020B0604020202020204" pitchFamily="34" charset="0"/>
              <a:cs typeface="Arial" panose="020B0604020202020204" pitchFamily="34" charset="0"/>
            </a:endParaRPr>
          </a:p>
          <a:p>
            <a:r>
              <a:rPr lang="en-US" sz="2800" dirty="0" err="1">
                <a:latin typeface="Arial" panose="020B0604020202020204" pitchFamily="34" charset="0"/>
                <a:cs typeface="Arial" panose="020B0604020202020204" pitchFamily="34" charset="0"/>
              </a:rPr>
              <a:t>Tạo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chuẩn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thiết</a:t>
            </a:r>
            <a:r>
              <a:rPr lang="en-US" sz="2800" dirty="0">
                <a:latin typeface="Arial" panose="020B0604020202020204" pitchFamily="34" charset="0"/>
                <a:cs typeface="Arial" panose="020B0604020202020204" pitchFamily="34" charset="0"/>
              </a:rPr>
              <a:t> so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hội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tế</a:t>
            </a:r>
            <a:endParaRPr lang="en-US" sz="2800" dirty="0">
              <a:latin typeface="Arial" panose="020B0604020202020204" pitchFamily="34" charset="0"/>
              <a:cs typeface="Arial" panose="020B0604020202020204" pitchFamily="34" charset="0"/>
            </a:endParaRPr>
          </a:p>
          <a:p>
            <a:r>
              <a:rPr lang="en-US" sz="2800" dirty="0" err="1">
                <a:latin typeface="Arial" panose="020B0604020202020204" pitchFamily="34" charset="0"/>
                <a:cs typeface="Arial" panose="020B0604020202020204" pitchFamily="34" charset="0"/>
              </a:rPr>
              <a:t>Luôn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thua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kém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bỏ</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rơ</a:t>
            </a:r>
            <a:endParaRPr lang="en-US" sz="2800" dirty="0">
              <a:latin typeface="Arial" panose="020B0604020202020204" pitchFamily="34" charset="0"/>
              <a:cs typeface="Arial" panose="020B0604020202020204" pitchFamily="34" charset="0"/>
            </a:endParaRPr>
          </a:p>
          <a:p>
            <a:r>
              <a:rPr lang="en-US" sz="2800" dirty="0" err="1">
                <a:latin typeface="Arial" panose="020B0604020202020204" pitchFamily="34" charset="0"/>
                <a:cs typeface="Arial" panose="020B0604020202020204" pitchFamily="34" charset="0"/>
              </a:rPr>
              <a:t>Quấy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mạng</a:t>
            </a:r>
            <a:endParaRPr lang="en-US" sz="2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850F99A-60A1-FC4D-9EA1-A771B050AA5D}"/>
              </a:ext>
            </a:extLst>
          </p:cNvPr>
          <p:cNvSpPr txBox="1"/>
          <p:nvPr/>
        </p:nvSpPr>
        <p:spPr>
          <a:xfrm>
            <a:off x="620486" y="146957"/>
            <a:ext cx="10580914" cy="861774"/>
          </a:xfrm>
          <a:prstGeom prst="rect">
            <a:avLst/>
          </a:prstGeom>
          <a:noFill/>
        </p:spPr>
        <p:txBody>
          <a:bodyPr wrap="square" rtlCol="0">
            <a:spAutoFit/>
          </a:bodyPr>
          <a:lstStyle/>
          <a:p>
            <a:r>
              <a:rPr lang="en-US" sz="5000" b="1" dirty="0"/>
              <a:t>4 HIỆN TƯỢNG TỔN HẠI SỨC KHOẺ </a:t>
            </a:r>
          </a:p>
        </p:txBody>
      </p:sp>
    </p:spTree>
    <p:extLst>
      <p:ext uri="{BB962C8B-B14F-4D97-AF65-F5344CB8AC3E}">
        <p14:creationId xmlns:p14="http://schemas.microsoft.com/office/powerpoint/2010/main" val="3347866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E5B9C9-0CC5-3248-A5F1-E133664D029E}"/>
              </a:ext>
            </a:extLst>
          </p:cNvPr>
          <p:cNvSpPr/>
          <p:nvPr/>
        </p:nvSpPr>
        <p:spPr>
          <a:xfrm>
            <a:off x="1319133" y="299803"/>
            <a:ext cx="9728277" cy="6555641"/>
          </a:xfrm>
          <a:prstGeom prst="rect">
            <a:avLst/>
          </a:prstGeom>
        </p:spPr>
        <p:txBody>
          <a:bodyPr wrap="square">
            <a:spAutoFit/>
          </a:bodyPr>
          <a:lstStyle/>
          <a:p>
            <a:pPr marL="571500" indent="-571500">
              <a:buFontTx/>
              <a:buChar char="-"/>
            </a:pPr>
            <a:r>
              <a:rPr lang="en-US" sz="3500" dirty="0" err="1">
                <a:latin typeface="Arial" panose="020B0604020202020204" pitchFamily="34" charset="0"/>
                <a:cs typeface="Arial" panose="020B0604020202020204" pitchFamily="34" charset="0"/>
              </a:rPr>
              <a:t>Vì</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sự</a:t>
            </a:r>
            <a:r>
              <a:rPr lang="en-US" sz="3500" dirty="0">
                <a:latin typeface="Arial" panose="020B0604020202020204" pitchFamily="34" charset="0"/>
                <a:cs typeface="Arial" panose="020B0604020202020204" pitchFamily="34" charset="0"/>
              </a:rPr>
              <a:t> chia </a:t>
            </a:r>
            <a:r>
              <a:rPr lang="en-US" sz="3500" dirty="0" err="1">
                <a:latin typeface="Arial" panose="020B0604020202020204" pitchFamily="34" charset="0"/>
                <a:cs typeface="Arial" panose="020B0604020202020204" pitchFamily="34" charset="0"/>
              </a:rPr>
              <a:t>sẻ</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rộng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rãi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về</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thông</a:t>
            </a:r>
            <a:r>
              <a:rPr lang="en-US" sz="3500" dirty="0">
                <a:latin typeface="Arial" panose="020B0604020202020204" pitchFamily="34" charset="0"/>
                <a:cs typeface="Arial" panose="020B0604020202020204" pitchFamily="34" charset="0"/>
              </a:rPr>
              <a:t> tin </a:t>
            </a:r>
            <a:r>
              <a:rPr lang="en-US" sz="3500" dirty="0" err="1">
                <a:latin typeface="Arial" panose="020B0604020202020204" pitchFamily="34" charset="0"/>
                <a:cs typeface="Arial" panose="020B0604020202020204" pitchFamily="34" charset="0"/>
              </a:rPr>
              <a:t>của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chúng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tôi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nhiều</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người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đã</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thôi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thúc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trở</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thành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một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người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mà</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họ</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không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chỉ</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để</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được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sự</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chấp</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thuận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của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người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khác</a:t>
            </a:r>
            <a:r>
              <a:rPr lang="en-US" sz="3500" dirty="0">
                <a:latin typeface="Arial" panose="020B0604020202020204" pitchFamily="34" charset="0"/>
                <a:cs typeface="Arial" panose="020B0604020202020204" pitchFamily="34" charset="0"/>
              </a:rPr>
              <a:t>. </a:t>
            </a:r>
          </a:p>
          <a:p>
            <a:pPr marL="571500" indent="-571500">
              <a:buFontTx/>
              <a:buChar char="-"/>
            </a:pPr>
            <a:r>
              <a:rPr lang="en-US" sz="3500" dirty="0" err="1">
                <a:latin typeface="Arial" panose="020B0604020202020204" pitchFamily="34" charset="0"/>
                <a:cs typeface="Arial" panose="020B0604020202020204" pitchFamily="34" charset="0"/>
              </a:rPr>
              <a:t>Những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lượt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thích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bình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luận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và</a:t>
            </a:r>
            <a:r>
              <a:rPr lang="en-US" sz="3500" dirty="0">
                <a:latin typeface="Arial" panose="020B0604020202020204" pitchFamily="34" charset="0"/>
                <a:cs typeface="Arial" panose="020B0604020202020204" pitchFamily="34" charset="0"/>
              </a:rPr>
              <a:t> chia </a:t>
            </a:r>
            <a:r>
              <a:rPr lang="en-US" sz="3500" dirty="0" err="1">
                <a:latin typeface="Arial" panose="020B0604020202020204" pitchFamily="34" charset="0"/>
                <a:cs typeface="Arial" panose="020B0604020202020204" pitchFamily="34" charset="0"/>
              </a:rPr>
              <a:t>sẻ</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này</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đều</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có</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ảnh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hưởng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đến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lòng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tự</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trọng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của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mọi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người</a:t>
            </a:r>
            <a:r>
              <a:rPr lang="en-US" sz="3500" dirty="0">
                <a:latin typeface="Arial" panose="020B0604020202020204" pitchFamily="34" charset="0"/>
                <a:cs typeface="Arial" panose="020B0604020202020204" pitchFamily="34" charset="0"/>
              </a:rPr>
              <a:t>.</a:t>
            </a:r>
          </a:p>
          <a:p>
            <a:pPr marL="571500" indent="-571500">
              <a:buFontTx/>
              <a:buChar char="-"/>
            </a:pPr>
            <a:r>
              <a:rPr lang="en-US" sz="3500" dirty="0" err="1">
                <a:latin typeface="Arial" panose="020B0604020202020204" pitchFamily="34" charset="0"/>
                <a:cs typeface="Arial" panose="020B0604020202020204" pitchFamily="34" charset="0"/>
              </a:rPr>
              <a:t>Chính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điều</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này</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đã</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khiến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người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sử</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dụng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có</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mong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muốn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chỉ</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đăng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những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khoảnh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khắc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đẹp</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nhất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của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mình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để</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có</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thêm</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sự</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chú</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ý</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cho</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những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thành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công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của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chúng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tôi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bất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kể</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lớn</a:t>
            </a:r>
            <a:r>
              <a:rPr lang="en-US" sz="3500" dirty="0">
                <a:latin typeface="Arial" panose="020B0604020202020204" pitchFamily="34" charset="0"/>
                <a:cs typeface="Arial" panose="020B0604020202020204" pitchFamily="34" charset="0"/>
              </a:rPr>
              <a:t> hay </a:t>
            </a:r>
            <a:r>
              <a:rPr lang="en-US" sz="3500" dirty="0" err="1">
                <a:latin typeface="Arial" panose="020B0604020202020204" pitchFamily="34" charset="0"/>
                <a:cs typeface="Arial" panose="020B0604020202020204" pitchFamily="34" charset="0"/>
              </a:rPr>
              <a:t>nhỏ</a:t>
            </a:r>
            <a:r>
              <a:rPr lang="en-US" sz="35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47336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885184-A0CF-ED4C-A866-AD1D71AD5A11}"/>
              </a:ext>
            </a:extLst>
          </p:cNvPr>
          <p:cNvSpPr>
            <a:spLocks noGrp="1"/>
          </p:cNvSpPr>
          <p:nvPr>
            <p:ph idx="1"/>
          </p:nvPr>
        </p:nvSpPr>
        <p:spPr>
          <a:xfrm>
            <a:off x="1501176" y="1370761"/>
            <a:ext cx="3096129" cy="3541714"/>
          </a:xfrm>
        </p:spPr>
        <p:txBody>
          <a:bodyPr/>
          <a:lstStyle/>
          <a:p>
            <a:r>
              <a:rPr lang="en-US" dirty="0" err="1"/>
              <a:t>Câu</a:t>
            </a:r>
            <a:r>
              <a:rPr lang="en-US" dirty="0"/>
              <a:t> </a:t>
            </a:r>
            <a:r>
              <a:rPr lang="en-US" dirty="0" err="1"/>
              <a:t>chuyện</a:t>
            </a:r>
            <a:r>
              <a:rPr lang="en-US" dirty="0"/>
              <a:t> </a:t>
            </a:r>
            <a:r>
              <a:rPr lang="en-US" dirty="0" err="1"/>
              <a:t>của</a:t>
            </a:r>
            <a:r>
              <a:rPr lang="en-US" dirty="0"/>
              <a:t> TYLER CLEMENTI 2009</a:t>
            </a:r>
          </a:p>
          <a:p>
            <a:endParaRPr lang="en-US" dirty="0"/>
          </a:p>
          <a:p>
            <a:pPr marL="0" indent="0">
              <a:buNone/>
            </a:pPr>
            <a:r>
              <a:rPr lang="en-US" dirty="0">
                <a:hlinkClick r:id="rId2"/>
              </a:rPr>
              <a:t>https://www.youtube.com/watch?v=VA6Iw4szUfk</a:t>
            </a:r>
            <a:endParaRPr lang="en-US" dirty="0"/>
          </a:p>
        </p:txBody>
      </p:sp>
      <p:pic>
        <p:nvPicPr>
          <p:cNvPr id="4" name="Picture 3">
            <a:extLst>
              <a:ext uri="{FF2B5EF4-FFF2-40B4-BE49-F238E27FC236}">
                <a16:creationId xmlns:a16="http://schemas.microsoft.com/office/drawing/2014/main" id="{C00C6259-BFDF-DF46-959F-5F37874A27AC}"/>
              </a:ext>
            </a:extLst>
          </p:cNvPr>
          <p:cNvPicPr>
            <a:picLocks noChangeAspect="1"/>
          </p:cNvPicPr>
          <p:nvPr/>
        </p:nvPicPr>
        <p:blipFill>
          <a:blip r:embed="rId3"/>
          <a:stretch>
            <a:fillRect/>
          </a:stretch>
        </p:blipFill>
        <p:spPr>
          <a:xfrm>
            <a:off x="4597305" y="463615"/>
            <a:ext cx="7416865" cy="6057106"/>
          </a:xfrm>
          <a:prstGeom prst="rect">
            <a:avLst/>
          </a:prstGeom>
        </p:spPr>
      </p:pic>
    </p:spTree>
    <p:extLst>
      <p:ext uri="{BB962C8B-B14F-4D97-AF65-F5344CB8AC3E}">
        <p14:creationId xmlns:p14="http://schemas.microsoft.com/office/powerpoint/2010/main" val="2495011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5F32E-F4F1-424A-98D1-316B596B7A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1A7351-0BCA-834B-9288-E62AE848AAF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15A08C8-CEC4-024C-B573-991F47031295}"/>
              </a:ext>
            </a:extLst>
          </p:cNvPr>
          <p:cNvPicPr>
            <a:picLocks noChangeAspect="1"/>
          </p:cNvPicPr>
          <p:nvPr/>
        </p:nvPicPr>
        <p:blipFill>
          <a:blip r:embed="rId2"/>
          <a:stretch>
            <a:fillRect/>
          </a:stretch>
        </p:blipFill>
        <p:spPr>
          <a:xfrm>
            <a:off x="561170" y="421134"/>
            <a:ext cx="11066481" cy="6159548"/>
          </a:xfrm>
          <a:prstGeom prst="rect">
            <a:avLst/>
          </a:prstGeom>
        </p:spPr>
      </p:pic>
    </p:spTree>
    <p:extLst>
      <p:ext uri="{BB962C8B-B14F-4D97-AF65-F5344CB8AC3E}">
        <p14:creationId xmlns:p14="http://schemas.microsoft.com/office/powerpoint/2010/main" val="1643380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57E26-DE18-A347-A0E5-ECE5C1AC47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7B9AFF-FA0D-374A-89D2-65A4AC24C17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E6BCDCF-241D-D940-8421-82A2866D0BC6}"/>
              </a:ext>
            </a:extLst>
          </p:cNvPr>
          <p:cNvPicPr>
            <a:picLocks noChangeAspect="1"/>
          </p:cNvPicPr>
          <p:nvPr/>
        </p:nvPicPr>
        <p:blipFill>
          <a:blip r:embed="rId2"/>
          <a:stretch>
            <a:fillRect/>
          </a:stretch>
        </p:blipFill>
        <p:spPr>
          <a:xfrm>
            <a:off x="2617160" y="0"/>
            <a:ext cx="6957680" cy="6858000"/>
          </a:xfrm>
          <a:prstGeom prst="rect">
            <a:avLst/>
          </a:prstGeom>
        </p:spPr>
      </p:pic>
    </p:spTree>
    <p:extLst>
      <p:ext uri="{BB962C8B-B14F-4D97-AF65-F5344CB8AC3E}">
        <p14:creationId xmlns:p14="http://schemas.microsoft.com/office/powerpoint/2010/main" val="2103350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C4A464-92B7-4A45-AAB4-F9430CD4CD23}"/>
              </a:ext>
            </a:extLst>
          </p:cNvPr>
          <p:cNvPicPr>
            <a:picLocks noChangeAspect="1"/>
          </p:cNvPicPr>
          <p:nvPr/>
        </p:nvPicPr>
        <p:blipFill>
          <a:blip r:embed="rId2"/>
          <a:stretch>
            <a:fillRect/>
          </a:stretch>
        </p:blipFill>
        <p:spPr>
          <a:xfrm>
            <a:off x="2464904" y="39161"/>
            <a:ext cx="7136295" cy="6877913"/>
          </a:xfrm>
          <a:prstGeom prst="rect">
            <a:avLst/>
          </a:prstGeom>
        </p:spPr>
      </p:pic>
    </p:spTree>
    <p:extLst>
      <p:ext uri="{BB962C8B-B14F-4D97-AF65-F5344CB8AC3E}">
        <p14:creationId xmlns:p14="http://schemas.microsoft.com/office/powerpoint/2010/main" val="4105211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chnology_stockxpertcom_id1218361_size1">
            <a:extLst>
              <a:ext uri="{FF2B5EF4-FFF2-40B4-BE49-F238E27FC236}">
                <a16:creationId xmlns:a16="http://schemas.microsoft.com/office/drawing/2014/main" id="{6581F4C7-951C-D34F-9760-FF5B16825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66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6162EC23-69D8-D042-AA5D-316DB11D7A52}"/>
              </a:ext>
            </a:extLst>
          </p:cNvPr>
          <p:cNvSpPr>
            <a:spLocks noGrp="1" noChangeArrowheads="1"/>
          </p:cNvSpPr>
          <p:nvPr>
            <p:ph type="body" idx="1"/>
          </p:nvPr>
        </p:nvSpPr>
        <p:spPr>
          <a:xfrm>
            <a:off x="1742661" y="4345084"/>
            <a:ext cx="9144000" cy="1752600"/>
          </a:xfrm>
        </p:spPr>
        <p:txBody>
          <a:bodyPr>
            <a:noAutofit/>
          </a:bodyPr>
          <a:lstStyle/>
          <a:p>
            <a:pPr algn="ctr">
              <a:buFontTx/>
              <a:buNone/>
            </a:pPr>
            <a:r>
              <a:rPr lang="vi-VN" altLang="en-US" sz="2500" b="1" dirty="0"/>
              <a:t>Gần đây tôi đã suy nghĩ về thực tế rằng xã hội chúng ta đôi khi phụ thuộc vào công nghệ quá nhiều. Công nghệ đã làm cho cuộc sống của chúng ta trở nên dễ dàng và đơn giản hơn rất nhiều, nhưng tôi sợ rằng nó cũng làm tê liệt cách suy nghĩ và hành xử của thế hệ chúng ta.</a:t>
            </a:r>
            <a:endParaRPr lang="en-US" altLang="en-US" sz="2500" b="1" dirty="0"/>
          </a:p>
        </p:txBody>
      </p:sp>
    </p:spTree>
    <p:extLst>
      <p:ext uri="{BB962C8B-B14F-4D97-AF65-F5344CB8AC3E}">
        <p14:creationId xmlns:p14="http://schemas.microsoft.com/office/powerpoint/2010/main" val="2225055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a:extLst>
              <a:ext uri="{FF2B5EF4-FFF2-40B4-BE49-F238E27FC236}">
                <a16:creationId xmlns:a16="http://schemas.microsoft.com/office/drawing/2014/main" id="{959DA6AB-CABE-2747-A2A8-A50A0694963F}"/>
              </a:ext>
            </a:extLst>
          </p:cNvPr>
          <p:cNvSpPr txBox="1">
            <a:spLocks noChangeArrowheads="1"/>
          </p:cNvSpPr>
          <p:nvPr/>
        </p:nvSpPr>
        <p:spPr bwMode="auto">
          <a:xfrm>
            <a:off x="838091" y="365525"/>
            <a:ext cx="10514231" cy="1325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lnSpc>
                <a:spcPct val="93000"/>
              </a:lnSpc>
              <a:spcAft>
                <a:spcPts val="1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9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0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5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7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lnSpc>
                <a:spcPct val="90000"/>
              </a:lnSpc>
              <a:spcAft>
                <a:spcPct val="0"/>
              </a:spcAft>
              <a:buClrTx/>
              <a:buFontTx/>
              <a:buNone/>
            </a:pPr>
            <a:r>
              <a:rPr lang="en-US" altLang="en-US" sz="4400" dirty="0" err="1">
                <a:latin typeface="Calibri Light" panose="020F0302020204030204" pitchFamily="34" charset="0"/>
                <a:ea typeface="Microsoft YaHei" panose="020B0503020204020204" pitchFamily="34" charset="-122"/>
              </a:rPr>
              <a:t>Mạng</a:t>
            </a:r>
            <a:r>
              <a:rPr lang="en-US" altLang="en-US" sz="4400" dirty="0">
                <a:latin typeface="Calibri Light" panose="020F0302020204030204" pitchFamily="34" charset="0"/>
                <a:ea typeface="Microsoft YaHei" panose="020B0503020204020204" pitchFamily="34" charset="-122"/>
              </a:rPr>
              <a:t> </a:t>
            </a:r>
            <a:r>
              <a:rPr lang="en-US" altLang="en-US" sz="4400" dirty="0" err="1">
                <a:latin typeface="Calibri Light" panose="020F0302020204030204" pitchFamily="34" charset="0"/>
                <a:ea typeface="Microsoft YaHei" panose="020B0503020204020204" pitchFamily="34" charset="-122"/>
              </a:rPr>
              <a:t>xã</a:t>
            </a:r>
            <a:r>
              <a:rPr lang="en-US" altLang="en-US" sz="4400" dirty="0">
                <a:latin typeface="Calibri Light" panose="020F0302020204030204" pitchFamily="34" charset="0"/>
                <a:ea typeface="Microsoft YaHei" panose="020B0503020204020204" pitchFamily="34" charset="-122"/>
              </a:rPr>
              <a:t> </a:t>
            </a:r>
            <a:r>
              <a:rPr lang="en-US" altLang="en-US" sz="4400" dirty="0" err="1">
                <a:latin typeface="Calibri Light" panose="020F0302020204030204" pitchFamily="34" charset="0"/>
                <a:ea typeface="Microsoft YaHei" panose="020B0503020204020204" pitchFamily="34" charset="-122"/>
              </a:rPr>
              <a:t>hội</a:t>
            </a:r>
            <a:r>
              <a:rPr lang="en-US" altLang="en-US" sz="4400" dirty="0">
                <a:latin typeface="Calibri Light" panose="020F0302020204030204" pitchFamily="34" charset="0"/>
                <a:ea typeface="Microsoft YaHei" panose="020B0503020204020204" pitchFamily="34" charset="-122"/>
              </a:rPr>
              <a:t> </a:t>
            </a:r>
            <a:r>
              <a:rPr lang="en-US" altLang="en-US" sz="4400" dirty="0" err="1">
                <a:latin typeface="Calibri Light" panose="020F0302020204030204" pitchFamily="34" charset="0"/>
                <a:ea typeface="Microsoft YaHei" panose="020B0503020204020204" pitchFamily="34" charset="-122"/>
              </a:rPr>
              <a:t>là</a:t>
            </a:r>
            <a:r>
              <a:rPr lang="en-US" altLang="en-US" sz="4400" dirty="0">
                <a:latin typeface="Calibri Light" panose="020F0302020204030204" pitchFamily="34" charset="0"/>
                <a:ea typeface="Microsoft YaHei" panose="020B0503020204020204" pitchFamily="34" charset="-122"/>
              </a:rPr>
              <a:t> </a:t>
            </a:r>
            <a:r>
              <a:rPr lang="en-US" altLang="en-US" sz="4400" dirty="0" err="1">
                <a:latin typeface="Calibri Light" panose="020F0302020204030204" pitchFamily="34" charset="0"/>
                <a:ea typeface="Microsoft YaHei" panose="020B0503020204020204" pitchFamily="34" charset="-122"/>
              </a:rPr>
              <a:t>gì</a:t>
            </a:r>
            <a:r>
              <a:rPr lang="en-US" altLang="en-US" sz="4400" dirty="0">
                <a:latin typeface="Calibri Light" panose="020F0302020204030204" pitchFamily="34" charset="0"/>
                <a:ea typeface="Microsoft YaHei" panose="020B0503020204020204" pitchFamily="34" charset="-122"/>
              </a:rPr>
              <a:t>?</a:t>
            </a:r>
          </a:p>
        </p:txBody>
      </p:sp>
      <p:sp>
        <p:nvSpPr>
          <p:cNvPr id="3075" name="Text Box 2">
            <a:extLst>
              <a:ext uri="{FF2B5EF4-FFF2-40B4-BE49-F238E27FC236}">
                <a16:creationId xmlns:a16="http://schemas.microsoft.com/office/drawing/2014/main" id="{2E2BF554-CA5A-A147-B22F-D8FAF5106F2A}"/>
              </a:ext>
            </a:extLst>
          </p:cNvPr>
          <p:cNvSpPr txBox="1">
            <a:spLocks noChangeArrowheads="1"/>
          </p:cNvSpPr>
          <p:nvPr/>
        </p:nvSpPr>
        <p:spPr bwMode="auto">
          <a:xfrm>
            <a:off x="230158" y="1825834"/>
            <a:ext cx="11122164" cy="43507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lnSpc>
                <a:spcPct val="93000"/>
              </a:lnSpc>
              <a:spcAft>
                <a:spcPts val="1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9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0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5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7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90000"/>
              </a:lnSpc>
              <a:spcBef>
                <a:spcPts val="1000"/>
              </a:spcBef>
              <a:spcAft>
                <a:spcPts val="1425"/>
              </a:spcAft>
            </a:pPr>
            <a:r>
              <a:rPr lang="vi-VN" altLang="en-US" sz="3000" i="1" dirty="0">
                <a:latin typeface="Calibri" panose="020F0502020204030204" pitchFamily="34" charset="0"/>
                <a:ea typeface="Microsoft YaHei" panose="020B0503020204020204" pitchFamily="34" charset="-122"/>
              </a:rPr>
              <a:t>Truyền thông xã hội là tập hợp các kênh truyền thông trực tuyến dành cho cộng đồng để tương tác, chia sẻ nội dung và hợp tác</a:t>
            </a:r>
            <a:br>
              <a:rPr lang="en-US" altLang="en-US" sz="3000" dirty="0">
                <a:latin typeface="Calibri" panose="020F0502020204030204" pitchFamily="34" charset="0"/>
                <a:ea typeface="Microsoft YaHei" panose="020B0503020204020204" pitchFamily="34" charset="-122"/>
              </a:rPr>
            </a:br>
            <a:r>
              <a:rPr lang="en-US" altLang="en-US" sz="3000" dirty="0">
                <a:latin typeface="Calibri" panose="020F0502020204030204" pitchFamily="34" charset="0"/>
                <a:ea typeface="Microsoft YaHei" panose="020B0503020204020204" pitchFamily="34" charset="-122"/>
              </a:rPr>
              <a:t>	</a:t>
            </a:r>
            <a:br>
              <a:rPr lang="en-US" altLang="en-US" sz="3000" dirty="0">
                <a:latin typeface="Calibri" panose="020F0502020204030204" pitchFamily="34" charset="0"/>
                <a:ea typeface="Microsoft YaHei" panose="020B0503020204020204" pitchFamily="34" charset="-122"/>
              </a:rPr>
            </a:br>
            <a:r>
              <a:rPr lang="en-US" altLang="en-US" sz="3000" dirty="0">
                <a:latin typeface="Calibri" panose="020F0502020204030204" pitchFamily="34" charset="0"/>
                <a:ea typeface="Microsoft YaHei" panose="020B0503020204020204" pitchFamily="34" charset="-122"/>
              </a:rPr>
              <a:t>		-http://</a:t>
            </a:r>
            <a:r>
              <a:rPr lang="en-US" altLang="en-US" sz="3000" dirty="0" err="1">
                <a:latin typeface="Calibri" panose="020F0502020204030204" pitchFamily="34" charset="0"/>
                <a:ea typeface="Microsoft YaHei" panose="020B0503020204020204" pitchFamily="34" charset="-122"/>
              </a:rPr>
              <a:t>whatis.techtarget.com</a:t>
            </a:r>
            <a:r>
              <a:rPr lang="en-US" altLang="en-US" sz="3000" dirty="0">
                <a:latin typeface="Calibri" panose="020F0502020204030204" pitchFamily="34" charset="0"/>
                <a:ea typeface="Microsoft YaHei" panose="020B0503020204020204" pitchFamily="34" charset="-122"/>
              </a:rPr>
              <a:t>/definition/social-media</a:t>
            </a:r>
          </a:p>
          <a:p>
            <a:pPr algn="ctr">
              <a:lnSpc>
                <a:spcPct val="90000"/>
              </a:lnSpc>
              <a:spcBef>
                <a:spcPts val="1000"/>
              </a:spcBef>
              <a:spcAft>
                <a:spcPts val="1425"/>
              </a:spcAft>
            </a:pPr>
            <a:r>
              <a:rPr lang="vi-VN" altLang="en-US" sz="3000" i="1" dirty="0">
                <a:latin typeface="Calibri" panose="020F0502020204030204" pitchFamily="34" charset="0"/>
                <a:ea typeface="Microsoft YaHei" panose="020B0503020204020204" pitchFamily="34" charset="-122"/>
              </a:rPr>
              <a:t>Truyền thông xã hội là một loạt các trang web và ứng dụng được thiết kế để cho phép mọi người chia sẻ nội dung một cách nhanh chóng, hiệu quả và theo thời gian thực.</a:t>
            </a:r>
          </a:p>
          <a:p>
            <a:pPr algn="ctr">
              <a:lnSpc>
                <a:spcPct val="90000"/>
              </a:lnSpc>
              <a:spcBef>
                <a:spcPts val="1000"/>
              </a:spcBef>
              <a:spcAft>
                <a:spcPts val="1425"/>
              </a:spcAft>
            </a:pPr>
            <a:r>
              <a:rPr lang="en-US" altLang="en-US" sz="3000" dirty="0">
                <a:latin typeface="Calibri" panose="020F0502020204030204" pitchFamily="34" charset="0"/>
                <a:ea typeface="Microsoft YaHei" panose="020B0503020204020204" pitchFamily="34" charset="-122"/>
              </a:rPr>
              <a:t>-https://</a:t>
            </a:r>
            <a:r>
              <a:rPr lang="en-US" altLang="en-US" sz="3000" dirty="0" err="1">
                <a:latin typeface="Calibri" panose="020F0502020204030204" pitchFamily="34" charset="0"/>
                <a:ea typeface="Microsoft YaHei" panose="020B0503020204020204" pitchFamily="34" charset="-122"/>
              </a:rPr>
              <a:t>www.thebalance.com</a:t>
            </a:r>
            <a:r>
              <a:rPr lang="en-US" altLang="en-US" sz="3000" dirty="0">
                <a:latin typeface="Calibri" panose="020F0502020204030204" pitchFamily="34" charset="0"/>
                <a:ea typeface="Microsoft YaHei" panose="020B0503020204020204" pitchFamily="34" charset="-122"/>
              </a:rPr>
              <a:t>/what-is-social-media-2890301</a:t>
            </a:r>
          </a:p>
        </p:txBody>
      </p:sp>
      <p:pic>
        <p:nvPicPr>
          <p:cNvPr id="3076" name="Picture 3">
            <a:extLst>
              <a:ext uri="{FF2B5EF4-FFF2-40B4-BE49-F238E27FC236}">
                <a16:creationId xmlns:a16="http://schemas.microsoft.com/office/drawing/2014/main" id="{162836DE-3027-2945-8B20-B18169D87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2168" y="5303594"/>
            <a:ext cx="1709515" cy="15095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281088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a:extLst>
              <a:ext uri="{FF2B5EF4-FFF2-40B4-BE49-F238E27FC236}">
                <a16:creationId xmlns:a16="http://schemas.microsoft.com/office/drawing/2014/main" id="{57E15619-DE0F-934A-8ABA-F3C9BBACB10E}"/>
              </a:ext>
            </a:extLst>
          </p:cNvPr>
          <p:cNvSpPr txBox="1">
            <a:spLocks noChangeArrowheads="1"/>
          </p:cNvSpPr>
          <p:nvPr/>
        </p:nvSpPr>
        <p:spPr bwMode="auto">
          <a:xfrm>
            <a:off x="838091" y="365525"/>
            <a:ext cx="10514231" cy="1325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lnSpc>
                <a:spcPct val="93000"/>
              </a:lnSpc>
              <a:spcAft>
                <a:spcPts val="1288"/>
              </a:spcAft>
              <a:buClr>
                <a:srgbClr val="000000"/>
              </a:buClr>
              <a:buSzPct val="100000"/>
              <a:buFont typeface="Times New Roman" panose="02020603050405020304" pitchFamily="18" charset="0"/>
              <a:tabLst>
                <a:tab pos="0" algn="l"/>
                <a:tab pos="720725" algn="l"/>
                <a:tab pos="1444625" algn="l"/>
                <a:tab pos="2168525" algn="l"/>
                <a:tab pos="2892425" algn="l"/>
                <a:tab pos="3616325" algn="l"/>
                <a:tab pos="4343400" algn="l"/>
                <a:tab pos="5064125" algn="l"/>
                <a:tab pos="5788025" algn="l"/>
                <a:tab pos="6511925" algn="l"/>
                <a:tab pos="7235825" algn="l"/>
                <a:tab pos="7959725" algn="l"/>
                <a:tab pos="8686800" algn="l"/>
                <a:tab pos="9407525" algn="l"/>
                <a:tab pos="10131425" algn="l"/>
                <a:tab pos="10515600" algn="l"/>
              </a:tabLst>
              <a:defRPr sz="29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025"/>
              </a:spcAft>
              <a:buClr>
                <a:srgbClr val="000000"/>
              </a:buClr>
              <a:buSzPct val="100000"/>
              <a:buFont typeface="Times New Roman" panose="02020603050405020304" pitchFamily="18" charset="0"/>
              <a:tabLst>
                <a:tab pos="0" algn="l"/>
                <a:tab pos="720725" algn="l"/>
                <a:tab pos="1444625" algn="l"/>
                <a:tab pos="2168525" algn="l"/>
                <a:tab pos="2892425" algn="l"/>
                <a:tab pos="3616325" algn="l"/>
                <a:tab pos="4343400" algn="l"/>
                <a:tab pos="5064125" algn="l"/>
                <a:tab pos="5788025" algn="l"/>
                <a:tab pos="6511925" algn="l"/>
                <a:tab pos="7235825" algn="l"/>
                <a:tab pos="7959725" algn="l"/>
                <a:tab pos="8686800" algn="l"/>
                <a:tab pos="9407525" algn="l"/>
                <a:tab pos="10131425" algn="l"/>
                <a:tab pos="10515600" algn="l"/>
              </a:tabLst>
              <a:defRPr sz="25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775"/>
              </a:spcAft>
              <a:buClr>
                <a:srgbClr val="000000"/>
              </a:buClr>
              <a:buSzPct val="100000"/>
              <a:buFont typeface="Times New Roman" panose="02020603050405020304" pitchFamily="18" charset="0"/>
              <a:tabLst>
                <a:tab pos="0" algn="l"/>
                <a:tab pos="720725" algn="l"/>
                <a:tab pos="1444625" algn="l"/>
                <a:tab pos="2168525" algn="l"/>
                <a:tab pos="2892425" algn="l"/>
                <a:tab pos="3616325" algn="l"/>
                <a:tab pos="4343400" algn="l"/>
                <a:tab pos="5064125" algn="l"/>
                <a:tab pos="5788025" algn="l"/>
                <a:tab pos="6511925" algn="l"/>
                <a:tab pos="7235825" algn="l"/>
                <a:tab pos="7959725" algn="l"/>
                <a:tab pos="8686800" algn="l"/>
                <a:tab pos="9407525" algn="l"/>
                <a:tab pos="10131425" algn="l"/>
                <a:tab pos="10515600" algn="l"/>
              </a:tabLst>
              <a:defRPr sz="2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13"/>
              </a:spcAft>
              <a:buClr>
                <a:srgbClr val="000000"/>
              </a:buClr>
              <a:buSzPct val="100000"/>
              <a:buFont typeface="Times New Roman" panose="02020603050405020304" pitchFamily="18" charset="0"/>
              <a:tabLst>
                <a:tab pos="0" algn="l"/>
                <a:tab pos="720725" algn="l"/>
                <a:tab pos="1444625" algn="l"/>
                <a:tab pos="2168525" algn="l"/>
                <a:tab pos="2892425" algn="l"/>
                <a:tab pos="3616325" algn="l"/>
                <a:tab pos="4343400" algn="l"/>
                <a:tab pos="5064125" algn="l"/>
                <a:tab pos="5788025" algn="l"/>
                <a:tab pos="6511925" algn="l"/>
                <a:tab pos="7235825" algn="l"/>
                <a:tab pos="7959725" algn="l"/>
                <a:tab pos="8686800" algn="l"/>
                <a:tab pos="9407525" algn="l"/>
                <a:tab pos="10131425" algn="l"/>
                <a:tab pos="10515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63"/>
              </a:spcAft>
              <a:buClr>
                <a:srgbClr val="000000"/>
              </a:buClr>
              <a:buSzPct val="100000"/>
              <a:buFont typeface="Times New Roman" panose="02020603050405020304" pitchFamily="18" charset="0"/>
              <a:tabLst>
                <a:tab pos="0" algn="l"/>
                <a:tab pos="720725" algn="l"/>
                <a:tab pos="1444625" algn="l"/>
                <a:tab pos="2168525" algn="l"/>
                <a:tab pos="2892425" algn="l"/>
                <a:tab pos="3616325" algn="l"/>
                <a:tab pos="4343400" algn="l"/>
                <a:tab pos="5064125" algn="l"/>
                <a:tab pos="5788025" algn="l"/>
                <a:tab pos="6511925" algn="l"/>
                <a:tab pos="7235825" algn="l"/>
                <a:tab pos="7959725" algn="l"/>
                <a:tab pos="8686800" algn="l"/>
                <a:tab pos="9407525" algn="l"/>
                <a:tab pos="10131425" algn="l"/>
                <a:tab pos="10515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720725" algn="l"/>
                <a:tab pos="1444625" algn="l"/>
                <a:tab pos="2168525" algn="l"/>
                <a:tab pos="2892425" algn="l"/>
                <a:tab pos="3616325" algn="l"/>
                <a:tab pos="4343400" algn="l"/>
                <a:tab pos="5064125" algn="l"/>
                <a:tab pos="5788025" algn="l"/>
                <a:tab pos="6511925" algn="l"/>
                <a:tab pos="7235825" algn="l"/>
                <a:tab pos="7959725" algn="l"/>
                <a:tab pos="8686800" algn="l"/>
                <a:tab pos="9407525" algn="l"/>
                <a:tab pos="10131425" algn="l"/>
                <a:tab pos="10515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720725" algn="l"/>
                <a:tab pos="1444625" algn="l"/>
                <a:tab pos="2168525" algn="l"/>
                <a:tab pos="2892425" algn="l"/>
                <a:tab pos="3616325" algn="l"/>
                <a:tab pos="4343400" algn="l"/>
                <a:tab pos="5064125" algn="l"/>
                <a:tab pos="5788025" algn="l"/>
                <a:tab pos="6511925" algn="l"/>
                <a:tab pos="7235825" algn="l"/>
                <a:tab pos="7959725" algn="l"/>
                <a:tab pos="8686800" algn="l"/>
                <a:tab pos="9407525" algn="l"/>
                <a:tab pos="10131425" algn="l"/>
                <a:tab pos="10515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720725" algn="l"/>
                <a:tab pos="1444625" algn="l"/>
                <a:tab pos="2168525" algn="l"/>
                <a:tab pos="2892425" algn="l"/>
                <a:tab pos="3616325" algn="l"/>
                <a:tab pos="4343400" algn="l"/>
                <a:tab pos="5064125" algn="l"/>
                <a:tab pos="5788025" algn="l"/>
                <a:tab pos="6511925" algn="l"/>
                <a:tab pos="7235825" algn="l"/>
                <a:tab pos="7959725" algn="l"/>
                <a:tab pos="8686800" algn="l"/>
                <a:tab pos="9407525" algn="l"/>
                <a:tab pos="10131425" algn="l"/>
                <a:tab pos="10515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720725" algn="l"/>
                <a:tab pos="1444625" algn="l"/>
                <a:tab pos="2168525" algn="l"/>
                <a:tab pos="2892425" algn="l"/>
                <a:tab pos="3616325" algn="l"/>
                <a:tab pos="4343400" algn="l"/>
                <a:tab pos="5064125" algn="l"/>
                <a:tab pos="5788025" algn="l"/>
                <a:tab pos="6511925" algn="l"/>
                <a:tab pos="7235825" algn="l"/>
                <a:tab pos="7959725" algn="l"/>
                <a:tab pos="8686800" algn="l"/>
                <a:tab pos="9407525" algn="l"/>
                <a:tab pos="10131425" algn="l"/>
                <a:tab pos="10515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lnSpc>
                <a:spcPct val="90000"/>
              </a:lnSpc>
              <a:spcAft>
                <a:spcPct val="0"/>
              </a:spcAft>
              <a:buClrTx/>
              <a:buFontTx/>
              <a:buNone/>
            </a:pPr>
            <a:r>
              <a:rPr lang="en-US" altLang="en-US" sz="4400" dirty="0" err="1">
                <a:latin typeface="Calibri Light" panose="020F0302020204030204" pitchFamily="34" charset="0"/>
                <a:ea typeface="Microsoft YaHei" panose="020B0503020204020204" pitchFamily="34" charset="-122"/>
              </a:rPr>
              <a:t>Các</a:t>
            </a:r>
            <a:r>
              <a:rPr lang="en-US" altLang="en-US" sz="4400" dirty="0">
                <a:latin typeface="Calibri Light" panose="020F0302020204030204" pitchFamily="34" charset="0"/>
                <a:ea typeface="Microsoft YaHei" panose="020B0503020204020204" pitchFamily="34" charset="-122"/>
              </a:rPr>
              <a:t> </a:t>
            </a:r>
            <a:r>
              <a:rPr lang="en-US" altLang="en-US" sz="4400" dirty="0" err="1">
                <a:latin typeface="Calibri Light" panose="020F0302020204030204" pitchFamily="34" charset="0"/>
                <a:ea typeface="Microsoft YaHei" panose="020B0503020204020204" pitchFamily="34" charset="-122"/>
              </a:rPr>
              <a:t>nền</a:t>
            </a:r>
            <a:r>
              <a:rPr lang="en-US" altLang="en-US" sz="4400" dirty="0">
                <a:latin typeface="Calibri Light" panose="020F0302020204030204" pitchFamily="34" charset="0"/>
                <a:ea typeface="Microsoft YaHei" panose="020B0503020204020204" pitchFamily="34" charset="-122"/>
              </a:rPr>
              <a:t> </a:t>
            </a:r>
            <a:r>
              <a:rPr lang="en-US" altLang="en-US" sz="4400" dirty="0" err="1">
                <a:latin typeface="Calibri Light" panose="020F0302020204030204" pitchFamily="34" charset="0"/>
                <a:ea typeface="Microsoft YaHei" panose="020B0503020204020204" pitchFamily="34" charset="-122"/>
              </a:rPr>
              <a:t>tảng</a:t>
            </a:r>
            <a:r>
              <a:rPr lang="en-US" altLang="en-US" sz="4400" dirty="0">
                <a:latin typeface="Calibri Light" panose="020F0302020204030204" pitchFamily="34" charset="0"/>
                <a:ea typeface="Microsoft YaHei" panose="020B0503020204020204" pitchFamily="34" charset="-122"/>
              </a:rPr>
              <a:t> MXH </a:t>
            </a:r>
            <a:r>
              <a:rPr lang="en-US" altLang="en-US" sz="4400" dirty="0" err="1">
                <a:latin typeface="Calibri Light" panose="020F0302020204030204" pitchFamily="34" charset="0"/>
                <a:ea typeface="Microsoft YaHei" panose="020B0503020204020204" pitchFamily="34" charset="-122"/>
              </a:rPr>
              <a:t>phổ</a:t>
            </a:r>
            <a:r>
              <a:rPr lang="en-US" altLang="en-US" sz="4400" dirty="0">
                <a:latin typeface="Calibri Light" panose="020F0302020204030204" pitchFamily="34" charset="0"/>
                <a:ea typeface="Microsoft YaHei" panose="020B0503020204020204" pitchFamily="34" charset="-122"/>
              </a:rPr>
              <a:t> </a:t>
            </a:r>
            <a:r>
              <a:rPr lang="en-US" altLang="en-US" sz="4400" dirty="0" err="1">
                <a:latin typeface="Calibri Light" panose="020F0302020204030204" pitchFamily="34" charset="0"/>
                <a:ea typeface="Microsoft YaHei" panose="020B0503020204020204" pitchFamily="34" charset="-122"/>
              </a:rPr>
              <a:t>biến</a:t>
            </a:r>
            <a:endParaRPr lang="en-US" altLang="en-US" sz="4400" dirty="0">
              <a:solidFill>
                <a:srgbClr val="000000"/>
              </a:solidFill>
              <a:latin typeface="Calibri Light" panose="020F0302020204030204" pitchFamily="34" charset="0"/>
              <a:ea typeface="Microsoft YaHei" panose="020B0503020204020204" pitchFamily="34" charset="-122"/>
            </a:endParaRPr>
          </a:p>
        </p:txBody>
      </p:sp>
      <p:pic>
        <p:nvPicPr>
          <p:cNvPr id="4099" name="Picture 2">
            <a:extLst>
              <a:ext uri="{FF2B5EF4-FFF2-40B4-BE49-F238E27FC236}">
                <a16:creationId xmlns:a16="http://schemas.microsoft.com/office/drawing/2014/main" id="{8A8AE084-0A42-6941-B1AB-5BE7C754C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0915"/>
            <a:ext cx="2749192" cy="9682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0" name="Picture 3">
            <a:extLst>
              <a:ext uri="{FF2B5EF4-FFF2-40B4-BE49-F238E27FC236}">
                <a16:creationId xmlns:a16="http://schemas.microsoft.com/office/drawing/2014/main" id="{88508516-02F7-3D4E-8E36-6171060B5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6811" y="1738534"/>
            <a:ext cx="2139671" cy="1114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1" name="Picture 4">
            <a:extLst>
              <a:ext uri="{FF2B5EF4-FFF2-40B4-BE49-F238E27FC236}">
                <a16:creationId xmlns:a16="http://schemas.microsoft.com/office/drawing/2014/main" id="{976CC4A3-C696-C64B-8CF2-ABB8A7AFCF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6634" y="3108367"/>
            <a:ext cx="2580939" cy="1446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2" name="Picture 5">
            <a:extLst>
              <a:ext uri="{FF2B5EF4-FFF2-40B4-BE49-F238E27FC236}">
                <a16:creationId xmlns:a16="http://schemas.microsoft.com/office/drawing/2014/main" id="{4DCF5CEE-FBA3-5B4D-BC86-7F0B99705D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030" y="4405186"/>
            <a:ext cx="1820625" cy="1819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3" name="Picture 6">
            <a:extLst>
              <a:ext uri="{FF2B5EF4-FFF2-40B4-BE49-F238E27FC236}">
                <a16:creationId xmlns:a16="http://schemas.microsoft.com/office/drawing/2014/main" id="{A77B09E9-3A87-E24D-BA34-42BE254904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05" y="2900432"/>
            <a:ext cx="2396813" cy="1438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4" name="Picture 7">
            <a:extLst>
              <a:ext uri="{FF2B5EF4-FFF2-40B4-BE49-F238E27FC236}">
                <a16:creationId xmlns:a16="http://schemas.microsoft.com/office/drawing/2014/main" id="{54D5F2B2-4AF1-694F-971B-20F1341C38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9984" y="3154399"/>
            <a:ext cx="2157132" cy="14174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5" name="Picture 8">
            <a:extLst>
              <a:ext uri="{FF2B5EF4-FFF2-40B4-BE49-F238E27FC236}">
                <a16:creationId xmlns:a16="http://schemas.microsoft.com/office/drawing/2014/main" id="{51B6F50D-EE4B-8E47-898C-F0AFD728EB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3301" y="4663914"/>
            <a:ext cx="2360305" cy="15698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6" name="Picture 9">
            <a:extLst>
              <a:ext uri="{FF2B5EF4-FFF2-40B4-BE49-F238E27FC236}">
                <a16:creationId xmlns:a16="http://schemas.microsoft.com/office/drawing/2014/main" id="{44F4CB44-BBBC-D249-AEBD-C84C46C6D8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22195" y="1709962"/>
            <a:ext cx="3657124" cy="1247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7" name="Picture 10">
            <a:extLst>
              <a:ext uri="{FF2B5EF4-FFF2-40B4-BE49-F238E27FC236}">
                <a16:creationId xmlns:a16="http://schemas.microsoft.com/office/drawing/2014/main" id="{13696EC0-B7A3-4D4C-9BFA-D4CCAF23C8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6335" y="4686136"/>
            <a:ext cx="2953953" cy="1538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8" name="Picture 11">
            <a:extLst>
              <a:ext uri="{FF2B5EF4-FFF2-40B4-BE49-F238E27FC236}">
                <a16:creationId xmlns:a16="http://schemas.microsoft.com/office/drawing/2014/main" id="{6FF5C787-5C6F-2A4C-A928-691BC7FF2F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61857" y="3055986"/>
            <a:ext cx="2819033" cy="15618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9" name="Picture 12">
            <a:extLst>
              <a:ext uri="{FF2B5EF4-FFF2-40B4-BE49-F238E27FC236}">
                <a16:creationId xmlns:a16="http://schemas.microsoft.com/office/drawing/2014/main" id="{5DA89ACC-D7C4-F34E-8831-A00261E27F4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22168" y="5303594"/>
            <a:ext cx="1709515" cy="15095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10" name="Picture 13">
            <a:extLst>
              <a:ext uri="{FF2B5EF4-FFF2-40B4-BE49-F238E27FC236}">
                <a16:creationId xmlns:a16="http://schemas.microsoft.com/office/drawing/2014/main" id="{567268E6-28ED-B44C-B58F-EFD2123FED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47573" y="4773439"/>
            <a:ext cx="1438088" cy="1419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11" name="AutoShape 16" descr="Image result for icq">
            <a:extLst>
              <a:ext uri="{FF2B5EF4-FFF2-40B4-BE49-F238E27FC236}">
                <a16:creationId xmlns:a16="http://schemas.microsoft.com/office/drawing/2014/main" id="{7A9A63C7-3134-2246-BC1B-C51875D7862C}"/>
              </a:ext>
            </a:extLst>
          </p:cNvPr>
          <p:cNvSpPr>
            <a:spLocks noChangeAspect="1" noChangeArrowheads="1"/>
          </p:cNvSpPr>
          <p:nvPr/>
        </p:nvSpPr>
        <p:spPr bwMode="auto">
          <a:xfrm>
            <a:off x="-31746" y="-136061"/>
            <a:ext cx="304760" cy="30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000000"/>
              </a:buClr>
              <a:buSzPct val="100000"/>
              <a:buFont typeface="Times New Roman" panose="02020603050405020304" pitchFamily="18" charset="0"/>
              <a:buNone/>
            </a:pPr>
            <a:endParaRPr lang="en-US" altLang="en-US"/>
          </a:p>
        </p:txBody>
      </p:sp>
      <p:pic>
        <p:nvPicPr>
          <p:cNvPr id="4112" name="Picture 2">
            <a:extLst>
              <a:ext uri="{FF2B5EF4-FFF2-40B4-BE49-F238E27FC236}">
                <a16:creationId xmlns:a16="http://schemas.microsoft.com/office/drawing/2014/main" id="{A03FC2B0-4386-5740-B2C9-E530DC71741C}"/>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144398" y="1671867"/>
            <a:ext cx="2834906" cy="128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1061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a:extLst>
              <a:ext uri="{FF2B5EF4-FFF2-40B4-BE49-F238E27FC236}">
                <a16:creationId xmlns:a16="http://schemas.microsoft.com/office/drawing/2014/main" id="{C3F8F299-DBF5-F84F-8523-D5065C318196}"/>
              </a:ext>
            </a:extLst>
          </p:cNvPr>
          <p:cNvSpPr txBox="1">
            <a:spLocks noChangeArrowheads="1"/>
          </p:cNvSpPr>
          <p:nvPr/>
        </p:nvSpPr>
        <p:spPr bwMode="auto">
          <a:xfrm>
            <a:off x="838091" y="365525"/>
            <a:ext cx="10514231" cy="1325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lnSpc>
                <a:spcPct val="93000"/>
              </a:lnSpc>
              <a:spcAft>
                <a:spcPts val="1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9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0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5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7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lnSpc>
                <a:spcPct val="90000"/>
              </a:lnSpc>
              <a:spcAft>
                <a:spcPct val="0"/>
              </a:spcAft>
              <a:buClrTx/>
              <a:buFontTx/>
              <a:buNone/>
            </a:pPr>
            <a:r>
              <a:rPr lang="en-US" altLang="en-US" sz="4400" dirty="0" err="1">
                <a:latin typeface="Calibri Light" panose="020F0302020204030204" pitchFamily="34" charset="0"/>
                <a:ea typeface="Microsoft YaHei" panose="020B0503020204020204" pitchFamily="34" charset="-122"/>
              </a:rPr>
              <a:t>Lí</a:t>
            </a:r>
            <a:r>
              <a:rPr lang="en-US" altLang="en-US" sz="4400" dirty="0">
                <a:latin typeface="Calibri Light" panose="020F0302020204030204" pitchFamily="34" charset="0"/>
                <a:ea typeface="Microsoft YaHei" panose="020B0503020204020204" pitchFamily="34" charset="-122"/>
              </a:rPr>
              <a:t> do </a:t>
            </a:r>
            <a:r>
              <a:rPr lang="en-US" altLang="en-US" sz="4400" dirty="0" err="1">
                <a:latin typeface="Calibri Light" panose="020F0302020204030204" pitchFamily="34" charset="0"/>
                <a:ea typeface="Microsoft YaHei" panose="020B0503020204020204" pitchFamily="34" charset="-122"/>
              </a:rPr>
              <a:t>sử</a:t>
            </a:r>
            <a:r>
              <a:rPr lang="en-US" altLang="en-US" sz="4400" dirty="0">
                <a:latin typeface="Calibri Light" panose="020F0302020204030204" pitchFamily="34" charset="0"/>
                <a:ea typeface="Microsoft YaHei" panose="020B0503020204020204" pitchFamily="34" charset="-122"/>
              </a:rPr>
              <a:t> </a:t>
            </a:r>
            <a:r>
              <a:rPr lang="en-US" altLang="en-US" sz="4400" dirty="0" err="1">
                <a:latin typeface="Calibri Light" panose="020F0302020204030204" pitchFamily="34" charset="0"/>
                <a:ea typeface="Microsoft YaHei" panose="020B0503020204020204" pitchFamily="34" charset="-122"/>
              </a:rPr>
              <a:t>dụng</a:t>
            </a:r>
            <a:r>
              <a:rPr lang="en-US" altLang="en-US" sz="4400" dirty="0">
                <a:latin typeface="Calibri Light" panose="020F0302020204030204" pitchFamily="34" charset="0"/>
                <a:ea typeface="Microsoft YaHei" panose="020B0503020204020204" pitchFamily="34" charset="-122"/>
              </a:rPr>
              <a:t> MXH</a:t>
            </a:r>
          </a:p>
        </p:txBody>
      </p:sp>
      <p:sp>
        <p:nvSpPr>
          <p:cNvPr id="8194" name="Text Box 2">
            <a:extLst>
              <a:ext uri="{FF2B5EF4-FFF2-40B4-BE49-F238E27FC236}">
                <a16:creationId xmlns:a16="http://schemas.microsoft.com/office/drawing/2014/main" id="{5EB0C8E7-4D15-AE45-A578-9B822C42F6B1}"/>
              </a:ext>
            </a:extLst>
          </p:cNvPr>
          <p:cNvSpPr txBox="1">
            <a:spLocks noChangeArrowheads="1"/>
          </p:cNvSpPr>
          <p:nvPr/>
        </p:nvSpPr>
        <p:spPr bwMode="auto">
          <a:xfrm>
            <a:off x="838091" y="1684566"/>
            <a:ext cx="5960344" cy="4350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marL="228600" indent="-227013">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pitchFamily="34" charset="-122"/>
              </a:defRPr>
            </a:lvl1pPr>
            <a:lvl2pPr marL="741363" indent="-284163">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pitchFamily="34" charset="-122"/>
              </a:defRPr>
            </a:lvl9pPr>
          </a:lstStyle>
          <a:p>
            <a:pPr eaLnBrk="1" hangingPunct="1">
              <a:lnSpc>
                <a:spcPct val="90000"/>
              </a:lnSpc>
              <a:buClr>
                <a:srgbClr val="FFFFFF"/>
              </a:buClr>
              <a:buSzPct val="45000"/>
              <a:buFont typeface="Arial" panose="020B0604020202020204" pitchFamily="34" charset="0"/>
              <a:buChar char="•"/>
              <a:defRPr/>
            </a:pPr>
            <a:r>
              <a:rPr lang="en-US" sz="3500" dirty="0" err="1">
                <a:cs typeface="Arial" panose="020B0604020202020204" pitchFamily="34" charset="0"/>
              </a:rPr>
              <a:t>Kết</a:t>
            </a:r>
            <a:r>
              <a:rPr lang="en-US" sz="3500" dirty="0">
                <a:cs typeface="Arial" panose="020B0604020202020204" pitchFamily="34" charset="0"/>
              </a:rPr>
              <a:t> </a:t>
            </a:r>
            <a:r>
              <a:rPr lang="en-US" sz="3500" dirty="0" err="1">
                <a:cs typeface="Arial" panose="020B0604020202020204" pitchFamily="34" charset="0"/>
              </a:rPr>
              <a:t>nối</a:t>
            </a:r>
            <a:r>
              <a:rPr lang="en-US" sz="3500" dirty="0">
                <a:cs typeface="Arial" panose="020B0604020202020204" pitchFamily="34" charset="0"/>
              </a:rPr>
              <a:t> </a:t>
            </a:r>
            <a:r>
              <a:rPr lang="en-US" sz="3500" dirty="0" err="1">
                <a:cs typeface="Arial" panose="020B0604020202020204" pitchFamily="34" charset="0"/>
              </a:rPr>
              <a:t>bạn</a:t>
            </a:r>
            <a:r>
              <a:rPr lang="en-US" sz="3500" dirty="0">
                <a:cs typeface="Arial" panose="020B0604020202020204" pitchFamily="34" charset="0"/>
              </a:rPr>
              <a:t> </a:t>
            </a:r>
            <a:r>
              <a:rPr lang="en-US" sz="3500" dirty="0" err="1">
                <a:cs typeface="Arial" panose="020B0604020202020204" pitchFamily="34" charset="0"/>
              </a:rPr>
              <a:t>bè</a:t>
            </a:r>
            <a:r>
              <a:rPr lang="en-US" sz="3500" dirty="0">
                <a:cs typeface="Arial" panose="020B0604020202020204" pitchFamily="34" charset="0"/>
              </a:rPr>
              <a:t>, </a:t>
            </a:r>
            <a:r>
              <a:rPr lang="en-US" sz="3500" dirty="0" err="1">
                <a:cs typeface="Arial" panose="020B0604020202020204" pitchFamily="34" charset="0"/>
              </a:rPr>
              <a:t>gia</a:t>
            </a:r>
            <a:r>
              <a:rPr lang="en-US" sz="3500" dirty="0">
                <a:cs typeface="Arial" panose="020B0604020202020204" pitchFamily="34" charset="0"/>
              </a:rPr>
              <a:t> </a:t>
            </a:r>
            <a:r>
              <a:rPr lang="en-US" sz="3500" dirty="0" err="1">
                <a:cs typeface="Arial" panose="020B0604020202020204" pitchFamily="34" charset="0"/>
              </a:rPr>
              <a:t>đình</a:t>
            </a:r>
            <a:r>
              <a:rPr lang="en-US" sz="3500" dirty="0">
                <a:cs typeface="Arial" panose="020B0604020202020204" pitchFamily="34" charset="0"/>
              </a:rPr>
              <a:t>, </a:t>
            </a:r>
            <a:r>
              <a:rPr lang="en-US" sz="3500" dirty="0" err="1">
                <a:cs typeface="Arial" panose="020B0604020202020204" pitchFamily="34" charset="0"/>
              </a:rPr>
              <a:t>cộng</a:t>
            </a:r>
            <a:r>
              <a:rPr lang="en-US" sz="3500" dirty="0">
                <a:cs typeface="Arial" panose="020B0604020202020204" pitchFamily="34" charset="0"/>
              </a:rPr>
              <a:t> </a:t>
            </a:r>
            <a:r>
              <a:rPr lang="en-US" sz="3500" dirty="0" err="1">
                <a:cs typeface="Arial" panose="020B0604020202020204" pitchFamily="34" charset="0"/>
              </a:rPr>
              <a:t>đồng</a:t>
            </a:r>
            <a:endParaRPr lang="en-US" sz="3500" dirty="0">
              <a:cs typeface="Arial" panose="020B0604020202020204" pitchFamily="34" charset="0"/>
            </a:endParaRPr>
          </a:p>
          <a:p>
            <a:pPr marL="1587" indent="0" eaLnBrk="1" hangingPunct="1">
              <a:lnSpc>
                <a:spcPct val="90000"/>
              </a:lnSpc>
              <a:buClr>
                <a:srgbClr val="FFFFFF"/>
              </a:buClr>
              <a:buSzPct val="45000"/>
              <a:defRPr/>
            </a:pPr>
            <a:endParaRPr lang="en-US" sz="3500" dirty="0">
              <a:cs typeface="Arial" panose="020B0604020202020204" pitchFamily="34" charset="0"/>
            </a:endParaRPr>
          </a:p>
          <a:p>
            <a:pPr eaLnBrk="1" hangingPunct="1">
              <a:lnSpc>
                <a:spcPct val="90000"/>
              </a:lnSpc>
              <a:buClr>
                <a:srgbClr val="FFFFFF"/>
              </a:buClr>
              <a:buSzPct val="45000"/>
              <a:buFont typeface="Arial" panose="020B0604020202020204" pitchFamily="34" charset="0"/>
              <a:buChar char="•"/>
              <a:defRPr/>
            </a:pPr>
            <a:r>
              <a:rPr lang="en-US" sz="3500" dirty="0">
                <a:cs typeface="Arial" panose="020B0604020202020204" pitchFamily="34" charset="0"/>
              </a:rPr>
              <a:t>Theo </a:t>
            </a:r>
            <a:r>
              <a:rPr lang="en-US" sz="3500" dirty="0" err="1">
                <a:cs typeface="Arial" panose="020B0604020202020204" pitchFamily="34" charset="0"/>
              </a:rPr>
              <a:t>dõi</a:t>
            </a:r>
            <a:r>
              <a:rPr lang="en-US" sz="3500" dirty="0">
                <a:cs typeface="Arial" panose="020B0604020202020204" pitchFamily="34" charset="0"/>
              </a:rPr>
              <a:t> tin </a:t>
            </a:r>
            <a:r>
              <a:rPr lang="en-US" sz="3500" dirty="0" err="1">
                <a:cs typeface="Arial" panose="020B0604020202020204" pitchFamily="34" charset="0"/>
              </a:rPr>
              <a:t>tức</a:t>
            </a:r>
            <a:endParaRPr lang="en-US" sz="3500" dirty="0">
              <a:cs typeface="Arial" panose="020B0604020202020204" pitchFamily="34" charset="0"/>
            </a:endParaRPr>
          </a:p>
          <a:p>
            <a:pPr eaLnBrk="1" hangingPunct="1">
              <a:lnSpc>
                <a:spcPct val="90000"/>
              </a:lnSpc>
              <a:buClr>
                <a:srgbClr val="FFFFFF"/>
              </a:buClr>
              <a:buSzPct val="45000"/>
              <a:buFont typeface="Arial" panose="020B0604020202020204" pitchFamily="34" charset="0"/>
              <a:buChar char="•"/>
              <a:defRPr/>
            </a:pPr>
            <a:endParaRPr lang="en-US" sz="3500" dirty="0">
              <a:cs typeface="Arial" panose="020B0604020202020204" pitchFamily="34" charset="0"/>
            </a:endParaRPr>
          </a:p>
          <a:p>
            <a:pPr eaLnBrk="1" hangingPunct="1">
              <a:lnSpc>
                <a:spcPct val="90000"/>
              </a:lnSpc>
              <a:buClr>
                <a:srgbClr val="FFFFFF"/>
              </a:buClr>
              <a:buSzPct val="45000"/>
              <a:buFont typeface="Arial" panose="020B0604020202020204" pitchFamily="34" charset="0"/>
              <a:buChar char="•"/>
              <a:defRPr/>
            </a:pPr>
            <a:r>
              <a:rPr lang="en-US" sz="3500" dirty="0">
                <a:cs typeface="Arial" panose="020B0604020202020204" pitchFamily="34" charset="0"/>
              </a:rPr>
              <a:t>Chia </a:t>
            </a:r>
            <a:r>
              <a:rPr lang="en-US" sz="3500" dirty="0" err="1">
                <a:cs typeface="Arial" panose="020B0604020202020204" pitchFamily="34" charset="0"/>
              </a:rPr>
              <a:t>sẻ</a:t>
            </a:r>
            <a:r>
              <a:rPr lang="en-US" sz="3500" dirty="0">
                <a:cs typeface="Arial" panose="020B0604020202020204" pitchFamily="34" charset="0"/>
              </a:rPr>
              <a:t> tin </a:t>
            </a:r>
            <a:r>
              <a:rPr lang="en-US" sz="3500" dirty="0" err="1">
                <a:cs typeface="Arial" panose="020B0604020202020204" pitchFamily="34" charset="0"/>
              </a:rPr>
              <a:t>tức</a:t>
            </a:r>
            <a:endParaRPr lang="en-US" sz="3500" dirty="0">
              <a:cs typeface="Arial" panose="020B0604020202020204" pitchFamily="34" charset="0"/>
            </a:endParaRPr>
          </a:p>
          <a:p>
            <a:pPr eaLnBrk="1" hangingPunct="1">
              <a:lnSpc>
                <a:spcPct val="90000"/>
              </a:lnSpc>
              <a:buClr>
                <a:srgbClr val="FFFFFF"/>
              </a:buClr>
              <a:buSzPct val="45000"/>
              <a:buFont typeface="Arial" panose="020B0604020202020204" pitchFamily="34" charset="0"/>
              <a:buChar char="•"/>
              <a:defRPr/>
            </a:pPr>
            <a:endParaRPr lang="en-US" sz="3500" dirty="0">
              <a:cs typeface="Arial" panose="020B0604020202020204" pitchFamily="34" charset="0"/>
            </a:endParaRPr>
          </a:p>
          <a:p>
            <a:pPr eaLnBrk="1" hangingPunct="1">
              <a:lnSpc>
                <a:spcPct val="90000"/>
              </a:lnSpc>
              <a:buClr>
                <a:srgbClr val="FFFFFF"/>
              </a:buClr>
              <a:buSzPct val="100000"/>
              <a:buFont typeface="Arial" panose="020B0604020202020204" pitchFamily="34" charset="0"/>
              <a:buChar char="•"/>
              <a:defRPr/>
            </a:pPr>
            <a:r>
              <a:rPr lang="en-US" sz="3500" dirty="0">
                <a:cs typeface="Arial" panose="020B0604020202020204" pitchFamily="34" charset="0"/>
              </a:rPr>
              <a:t>Chi </a:t>
            </a:r>
            <a:r>
              <a:rPr lang="en-US" sz="3500" dirty="0" err="1">
                <a:cs typeface="Arial" panose="020B0604020202020204" pitchFamily="34" charset="0"/>
              </a:rPr>
              <a:t>phí</a:t>
            </a:r>
            <a:r>
              <a:rPr lang="en-US" sz="3500" dirty="0">
                <a:cs typeface="Arial" panose="020B0604020202020204" pitchFamily="34" charset="0"/>
              </a:rPr>
              <a:t> </a:t>
            </a:r>
            <a:r>
              <a:rPr lang="en-US" sz="3500" dirty="0" err="1">
                <a:cs typeface="Arial" panose="020B0604020202020204" pitchFamily="34" charset="0"/>
              </a:rPr>
              <a:t>thấp</a:t>
            </a:r>
            <a:endParaRPr lang="en-US" sz="3500" dirty="0">
              <a:cs typeface="Arial" panose="020B0604020202020204" pitchFamily="34" charset="0"/>
            </a:endParaRPr>
          </a:p>
          <a:p>
            <a:pPr eaLnBrk="1" hangingPunct="1">
              <a:lnSpc>
                <a:spcPct val="90000"/>
              </a:lnSpc>
              <a:buClr>
                <a:srgbClr val="FFFFFF"/>
              </a:buClr>
              <a:buSzPct val="100000"/>
              <a:buFont typeface="Arial" panose="020B0604020202020204" pitchFamily="34" charset="0"/>
              <a:buChar char="•"/>
              <a:defRPr/>
            </a:pPr>
            <a:r>
              <a:rPr lang="en-US" sz="3500" dirty="0">
                <a:cs typeface="Arial" panose="020B0604020202020204" pitchFamily="34" charset="0"/>
              </a:rPr>
              <a:t>….</a:t>
            </a:r>
          </a:p>
          <a:p>
            <a:pPr indent="-225402">
              <a:lnSpc>
                <a:spcPct val="90000"/>
              </a:lnSpc>
              <a:spcBef>
                <a:spcPts val="1000"/>
              </a:spcBef>
              <a:spcAft>
                <a:spcPts val="1425"/>
              </a:spcAft>
              <a:buSzPct val="100000"/>
              <a:defRPr/>
            </a:pPr>
            <a:endParaRPr lang="en-US" sz="3500" dirty="0">
              <a:solidFill>
                <a:srgbClr val="000000"/>
              </a:solidFill>
              <a:cs typeface="Arial" panose="020B0604020202020204" pitchFamily="34" charset="0"/>
            </a:endParaRPr>
          </a:p>
          <a:p>
            <a:pPr indent="-225402">
              <a:lnSpc>
                <a:spcPct val="90000"/>
              </a:lnSpc>
              <a:spcBef>
                <a:spcPts val="1000"/>
              </a:spcBef>
              <a:spcAft>
                <a:spcPts val="1425"/>
              </a:spcAft>
              <a:buSzPct val="100000"/>
              <a:defRPr/>
            </a:pPr>
            <a:endParaRPr lang="en-US" sz="3500" dirty="0">
              <a:solidFill>
                <a:srgbClr val="000000"/>
              </a:solidFill>
              <a:cs typeface="Arial" panose="020B0604020202020204" pitchFamily="34" charset="0"/>
            </a:endParaRPr>
          </a:p>
          <a:p>
            <a:pPr indent="-225402">
              <a:lnSpc>
                <a:spcPct val="90000"/>
              </a:lnSpc>
              <a:spcBef>
                <a:spcPts val="1000"/>
              </a:spcBef>
              <a:spcAft>
                <a:spcPts val="1425"/>
              </a:spcAft>
              <a:buSzPct val="100000"/>
              <a:defRPr/>
            </a:pPr>
            <a:endParaRPr lang="en-US" sz="3500" dirty="0">
              <a:solidFill>
                <a:srgbClr val="000000"/>
              </a:solidFill>
              <a:cs typeface="Arial" panose="020B0604020202020204" pitchFamily="34" charset="0"/>
            </a:endParaRPr>
          </a:p>
          <a:p>
            <a:pPr indent="-225402">
              <a:lnSpc>
                <a:spcPct val="90000"/>
              </a:lnSpc>
              <a:spcBef>
                <a:spcPts val="1000"/>
              </a:spcBef>
              <a:spcAft>
                <a:spcPts val="1425"/>
              </a:spcAft>
              <a:buSzPct val="100000"/>
              <a:defRPr/>
            </a:pPr>
            <a:endParaRPr lang="en-US" sz="3500" dirty="0">
              <a:solidFill>
                <a:srgbClr val="000000"/>
              </a:solidFill>
              <a:cs typeface="Arial" panose="020B0604020202020204" pitchFamily="34" charset="0"/>
            </a:endParaRPr>
          </a:p>
        </p:txBody>
      </p:sp>
      <p:pic>
        <p:nvPicPr>
          <p:cNvPr id="6148" name="Picture 3">
            <a:extLst>
              <a:ext uri="{FF2B5EF4-FFF2-40B4-BE49-F238E27FC236}">
                <a16:creationId xmlns:a16="http://schemas.microsoft.com/office/drawing/2014/main" id="{B450C580-DC8A-5641-B0C2-0BE427BEB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2168" y="5303594"/>
            <a:ext cx="1709515" cy="15095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9" name="Picture 2">
            <a:extLst>
              <a:ext uri="{FF2B5EF4-FFF2-40B4-BE49-F238E27FC236}">
                <a16:creationId xmlns:a16="http://schemas.microsoft.com/office/drawing/2014/main" id="{B2DF2831-347F-7C4E-88A1-38AF1D4BC9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77375" y="1690915"/>
            <a:ext cx="2846016" cy="213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3">
            <a:extLst>
              <a:ext uri="{FF2B5EF4-FFF2-40B4-BE49-F238E27FC236}">
                <a16:creationId xmlns:a16="http://schemas.microsoft.com/office/drawing/2014/main" id="{CAC94B15-ECD5-3147-8667-FE6B3E5351B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82489" y="1584566"/>
            <a:ext cx="2149195" cy="371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4">
            <a:extLst>
              <a:ext uri="{FF2B5EF4-FFF2-40B4-BE49-F238E27FC236}">
                <a16:creationId xmlns:a16="http://schemas.microsoft.com/office/drawing/2014/main" id="{1DF534AE-10EA-DA41-A7E5-07F2362789F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57533" y="4103600"/>
            <a:ext cx="2885699" cy="202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2835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a:extLst>
              <a:ext uri="{FF2B5EF4-FFF2-40B4-BE49-F238E27FC236}">
                <a16:creationId xmlns:a16="http://schemas.microsoft.com/office/drawing/2014/main" id="{B39D8AA9-5C35-4F43-AE88-84BF89D16F33}"/>
              </a:ext>
            </a:extLst>
          </p:cNvPr>
          <p:cNvSpPr txBox="1">
            <a:spLocks noChangeArrowheads="1"/>
          </p:cNvSpPr>
          <p:nvPr/>
        </p:nvSpPr>
        <p:spPr bwMode="auto">
          <a:xfrm>
            <a:off x="838091" y="365525"/>
            <a:ext cx="10514231" cy="1325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a:lnSpc>
                <a:spcPct val="93000"/>
              </a:lnSpc>
              <a:spcAft>
                <a:spcPts val="1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9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0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5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7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sz="2200">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eaLnBrk="0" fontAlgn="base" hangingPunct="0">
              <a:lnSpc>
                <a:spcPct val="93000"/>
              </a:lnSpc>
              <a:spcBef>
                <a:spcPct val="0"/>
              </a:spcBef>
              <a:spcAft>
                <a:spcPts val="2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FFFFFF"/>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lnSpc>
                <a:spcPct val="90000"/>
              </a:lnSpc>
              <a:spcAft>
                <a:spcPct val="0"/>
              </a:spcAft>
              <a:buClrTx/>
              <a:buFontTx/>
              <a:buNone/>
            </a:pPr>
            <a:r>
              <a:rPr lang="en-US" altLang="en-US" sz="4400" dirty="0" err="1">
                <a:latin typeface="Calibri Light" panose="020F0302020204030204" pitchFamily="34" charset="0"/>
                <a:ea typeface="Microsoft YaHei" panose="020B0503020204020204" pitchFamily="34" charset="-122"/>
              </a:rPr>
              <a:t>Các</a:t>
            </a:r>
            <a:r>
              <a:rPr lang="en-US" altLang="en-US" sz="4400" dirty="0">
                <a:latin typeface="Calibri Light" panose="020F0302020204030204" pitchFamily="34" charset="0"/>
                <a:ea typeface="Microsoft YaHei" panose="020B0503020204020204" pitchFamily="34" charset="-122"/>
              </a:rPr>
              <a:t> </a:t>
            </a:r>
            <a:r>
              <a:rPr lang="en-US" altLang="en-US" sz="4400" dirty="0" err="1">
                <a:latin typeface="Calibri Light" panose="020F0302020204030204" pitchFamily="34" charset="0"/>
                <a:ea typeface="Microsoft YaHei" panose="020B0503020204020204" pitchFamily="34" charset="-122"/>
              </a:rPr>
              <a:t>loại</a:t>
            </a:r>
            <a:r>
              <a:rPr lang="en-US" altLang="en-US" sz="4400" dirty="0">
                <a:latin typeface="Calibri Light" panose="020F0302020204030204" pitchFamily="34" charset="0"/>
                <a:ea typeface="Microsoft YaHei" panose="020B0503020204020204" pitchFamily="34" charset="-122"/>
              </a:rPr>
              <a:t> MXH</a:t>
            </a:r>
          </a:p>
        </p:txBody>
      </p:sp>
      <p:sp>
        <p:nvSpPr>
          <p:cNvPr id="12290" name="Text Box 2">
            <a:extLst>
              <a:ext uri="{FF2B5EF4-FFF2-40B4-BE49-F238E27FC236}">
                <a16:creationId xmlns:a16="http://schemas.microsoft.com/office/drawing/2014/main" id="{CB8B915A-BD25-2B46-B9D8-E03CB1DBD68D}"/>
              </a:ext>
            </a:extLst>
          </p:cNvPr>
          <p:cNvSpPr txBox="1">
            <a:spLocks noChangeArrowheads="1"/>
          </p:cNvSpPr>
          <p:nvPr/>
        </p:nvSpPr>
        <p:spPr bwMode="auto">
          <a:xfrm>
            <a:off x="838091" y="1825834"/>
            <a:ext cx="10514231" cy="43507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8" tIns="44994" rIns="89988" bIns="44994"/>
          <a:lstStyle>
            <a:lvl1pPr marL="228600" indent="-227013">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pitchFamily="34" charset="-122"/>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pitchFamily="34" charset="-122"/>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pitchFamily="34" charset="-122"/>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pitchFamily="34" charset="-122"/>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 pos="9410700" algn="l"/>
                <a:tab pos="10134600" algn="l"/>
              </a:tabLst>
              <a:defRPr>
                <a:solidFill>
                  <a:srgbClr val="FFFFFF"/>
                </a:solidFill>
                <a:latin typeface="Arial" panose="020B0604020202020204" pitchFamily="34" charset="0"/>
                <a:ea typeface="Microsoft YaHei" panose="020B0503020204020204" pitchFamily="34" charset="-122"/>
              </a:defRPr>
            </a:lvl9pPr>
          </a:lstStyle>
          <a:p>
            <a:pPr>
              <a:buClr>
                <a:srgbClr val="FFFFFF"/>
              </a:buClr>
              <a:buSzPct val="45000"/>
              <a:buFont typeface="Arial" panose="020B0604020202020204" pitchFamily="34" charset="0"/>
              <a:buChar char="•"/>
              <a:defRPr/>
            </a:pPr>
            <a:r>
              <a:rPr lang="vi-VN" sz="3200" dirty="0">
                <a:latin typeface="Calibri" panose="020F0502020204030204" pitchFamily="34" charset="0"/>
              </a:rPr>
              <a:t>Trang hồ sơ</a:t>
            </a:r>
          </a:p>
          <a:p>
            <a:pPr>
              <a:buClr>
                <a:srgbClr val="FFFFFF"/>
              </a:buClr>
              <a:buSzPct val="45000"/>
              <a:buFont typeface="Arial" panose="020B0604020202020204" pitchFamily="34" charset="0"/>
              <a:buChar char="•"/>
              <a:defRPr/>
            </a:pPr>
            <a:r>
              <a:rPr lang="vi-VN" sz="3200" dirty="0">
                <a:latin typeface="Calibri" panose="020F0502020204030204" pitchFamily="34" charset="0"/>
              </a:rPr>
              <a:t>Album ảnh</a:t>
            </a:r>
          </a:p>
          <a:p>
            <a:pPr>
              <a:buClr>
                <a:srgbClr val="FFFFFF"/>
              </a:buClr>
              <a:buSzPct val="45000"/>
              <a:buFont typeface="Arial" panose="020B0604020202020204" pitchFamily="34" charset="0"/>
              <a:buChar char="•"/>
              <a:defRPr/>
            </a:pPr>
            <a:r>
              <a:rPr lang="vi-VN" sz="3200" dirty="0">
                <a:latin typeface="Calibri" panose="020F0502020204030204" pitchFamily="34" charset="0"/>
              </a:rPr>
              <a:t>Blog</a:t>
            </a:r>
          </a:p>
          <a:p>
            <a:pPr>
              <a:buClr>
                <a:srgbClr val="FFFFFF"/>
              </a:buClr>
              <a:buSzPct val="45000"/>
              <a:buFont typeface="Arial" panose="020B0604020202020204" pitchFamily="34" charset="0"/>
              <a:buChar char="•"/>
              <a:defRPr/>
            </a:pPr>
            <a:r>
              <a:rPr lang="vi-VN" sz="3200" dirty="0">
                <a:latin typeface="Calibri" panose="020F0502020204030204" pitchFamily="34" charset="0"/>
              </a:rPr>
              <a:t>Trò chuyện &amp; nhắn tin</a:t>
            </a:r>
          </a:p>
          <a:p>
            <a:pPr>
              <a:buClr>
                <a:srgbClr val="FFFFFF"/>
              </a:buClr>
              <a:buSzPct val="45000"/>
              <a:buFont typeface="Arial" panose="020B0604020202020204" pitchFamily="34" charset="0"/>
              <a:buChar char="•"/>
              <a:defRPr/>
            </a:pPr>
            <a:r>
              <a:rPr lang="vi-VN" sz="3200" dirty="0">
                <a:latin typeface="Calibri" panose="020F0502020204030204" pitchFamily="34" charset="0"/>
              </a:rPr>
              <a:t>Chuyên nghiệp</a:t>
            </a:r>
          </a:p>
          <a:p>
            <a:pPr>
              <a:buClr>
                <a:srgbClr val="FFFFFF"/>
              </a:buClr>
              <a:buSzPct val="45000"/>
              <a:buFont typeface="Arial" panose="020B0604020202020204" pitchFamily="34" charset="0"/>
              <a:buChar char="•"/>
              <a:defRPr/>
            </a:pPr>
            <a:r>
              <a:rPr lang="vi-VN" sz="3200" dirty="0">
                <a:latin typeface="Calibri" panose="020F0502020204030204" pitchFamily="34" charset="0"/>
              </a:rPr>
              <a:t>Video</a:t>
            </a:r>
          </a:p>
          <a:p>
            <a:pPr>
              <a:buClr>
                <a:srgbClr val="FFFFFF"/>
              </a:buClr>
              <a:buSzPct val="45000"/>
              <a:buFont typeface="Arial" panose="020B0604020202020204" pitchFamily="34" charset="0"/>
              <a:buChar char="•"/>
              <a:defRPr/>
            </a:pPr>
            <a:r>
              <a:rPr lang="vi-VN" sz="3200" dirty="0">
                <a:latin typeface="Calibri" panose="020F0502020204030204" pitchFamily="34" charset="0"/>
              </a:rPr>
              <a:t>Cá nhân</a:t>
            </a:r>
          </a:p>
          <a:p>
            <a:pPr>
              <a:buClr>
                <a:srgbClr val="FFFFFF"/>
              </a:buClr>
              <a:buSzPct val="45000"/>
              <a:buFont typeface="Arial" panose="020B0604020202020204" pitchFamily="34" charset="0"/>
              <a:buChar char="•"/>
              <a:defRPr/>
            </a:pPr>
            <a:r>
              <a:rPr lang="vi-VN" sz="3200" dirty="0">
                <a:latin typeface="Calibri" panose="020F0502020204030204" pitchFamily="34" charset="0"/>
              </a:rPr>
              <a:t>Trang web</a:t>
            </a:r>
            <a:endParaRPr lang="en-US" sz="2400" dirty="0">
              <a:latin typeface="Calibri" panose="020F0502020204030204" pitchFamily="34" charset="0"/>
            </a:endParaRPr>
          </a:p>
        </p:txBody>
      </p:sp>
      <p:pic>
        <p:nvPicPr>
          <p:cNvPr id="10244" name="Picture 3">
            <a:extLst>
              <a:ext uri="{FF2B5EF4-FFF2-40B4-BE49-F238E27FC236}">
                <a16:creationId xmlns:a16="http://schemas.microsoft.com/office/drawing/2014/main" id="{E381D7BE-C3C5-9B42-94B6-0F6E1BB57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2168" y="5303594"/>
            <a:ext cx="1709515" cy="15095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386183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3A302-D1B9-F847-9B85-A52E431D44C4}"/>
              </a:ext>
            </a:extLst>
          </p:cNvPr>
          <p:cNvPicPr>
            <a:picLocks noChangeAspect="1"/>
          </p:cNvPicPr>
          <p:nvPr/>
        </p:nvPicPr>
        <p:blipFill>
          <a:blip r:embed="rId2"/>
          <a:stretch>
            <a:fillRect/>
          </a:stretch>
        </p:blipFill>
        <p:spPr>
          <a:xfrm>
            <a:off x="831898" y="1065332"/>
            <a:ext cx="10419346" cy="5515083"/>
          </a:xfrm>
          <a:prstGeom prst="rect">
            <a:avLst/>
          </a:prstGeom>
        </p:spPr>
      </p:pic>
      <p:sp>
        <p:nvSpPr>
          <p:cNvPr id="6" name="TextBox 5">
            <a:extLst>
              <a:ext uri="{FF2B5EF4-FFF2-40B4-BE49-F238E27FC236}">
                <a16:creationId xmlns:a16="http://schemas.microsoft.com/office/drawing/2014/main" id="{56BF4AA2-B887-534C-97B7-8BE2B8A4805E}"/>
              </a:ext>
            </a:extLst>
          </p:cNvPr>
          <p:cNvSpPr txBox="1"/>
          <p:nvPr/>
        </p:nvSpPr>
        <p:spPr>
          <a:xfrm>
            <a:off x="204538" y="156411"/>
            <a:ext cx="11987462" cy="646331"/>
          </a:xfrm>
          <a:prstGeom prst="rect">
            <a:avLst/>
          </a:prstGeom>
          <a:noFill/>
        </p:spPr>
        <p:txBody>
          <a:bodyPr wrap="square" rtlCol="0">
            <a:spAutoFit/>
          </a:bodyPr>
          <a:lstStyle/>
          <a:p>
            <a:pPr algn="ctr"/>
            <a:r>
              <a:rPr lang="en-US" sz="3600" b="1" dirty="0" err="1"/>
              <a:t>Thực</a:t>
            </a:r>
            <a:r>
              <a:rPr lang="en-US" sz="3600" b="1" dirty="0"/>
              <a:t> </a:t>
            </a:r>
            <a:r>
              <a:rPr lang="en-US" sz="3600" b="1" dirty="0" err="1"/>
              <a:t>trạng</a:t>
            </a:r>
            <a:r>
              <a:rPr lang="en-US" sz="3600" b="1" dirty="0"/>
              <a:t> </a:t>
            </a:r>
            <a:r>
              <a:rPr lang="en-US" sz="3600" b="1" dirty="0" err="1"/>
              <a:t>Truyền</a:t>
            </a:r>
            <a:r>
              <a:rPr lang="en-US" sz="3600" b="1" dirty="0"/>
              <a:t> </a:t>
            </a:r>
            <a:r>
              <a:rPr lang="en-US" sz="3600" b="1" dirty="0" err="1"/>
              <a:t>thông</a:t>
            </a:r>
            <a:r>
              <a:rPr lang="en-US" sz="3600" b="1" dirty="0"/>
              <a:t> XH </a:t>
            </a:r>
            <a:r>
              <a:rPr lang="en-US" sz="3600" b="1" dirty="0" err="1"/>
              <a:t>và</a:t>
            </a:r>
            <a:r>
              <a:rPr lang="en-US" sz="3600" b="1" dirty="0"/>
              <a:t> MXH </a:t>
            </a:r>
            <a:r>
              <a:rPr lang="en-US" sz="3600" b="1" dirty="0" err="1"/>
              <a:t>tại</a:t>
            </a:r>
            <a:r>
              <a:rPr lang="en-US" sz="3600" b="1" dirty="0"/>
              <a:t> </a:t>
            </a:r>
            <a:r>
              <a:rPr lang="en-US" sz="3600" b="1" dirty="0" err="1"/>
              <a:t>Việt</a:t>
            </a:r>
            <a:r>
              <a:rPr lang="en-US" sz="3600" b="1" dirty="0"/>
              <a:t> Nam</a:t>
            </a:r>
          </a:p>
        </p:txBody>
      </p:sp>
    </p:spTree>
    <p:extLst>
      <p:ext uri="{BB962C8B-B14F-4D97-AF65-F5344CB8AC3E}">
        <p14:creationId xmlns:p14="http://schemas.microsoft.com/office/powerpoint/2010/main" val="20986653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25285A68052C46A2090FE694600705" ma:contentTypeVersion="10" ma:contentTypeDescription="Create a new document." ma:contentTypeScope="" ma:versionID="c1d15fdbca374da1bd1ec60df3fcdb65">
  <xsd:schema xmlns:xsd="http://www.w3.org/2001/XMLSchema" xmlns:xs="http://www.w3.org/2001/XMLSchema" xmlns:p="http://schemas.microsoft.com/office/2006/metadata/properties" xmlns:ns2="230cc20b-92d0-4bdf-892c-58e517b91ea5" xmlns:ns3="e29350eb-b09c-4c27-9ad1-018f79bc2ccd" targetNamespace="http://schemas.microsoft.com/office/2006/metadata/properties" ma:root="true" ma:fieldsID="377634c48a656c84fcf2bf5447ea7b6c" ns2:_="" ns3:_="">
    <xsd:import namespace="230cc20b-92d0-4bdf-892c-58e517b91ea5"/>
    <xsd:import namespace="e29350eb-b09c-4c27-9ad1-018f79bc2cc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0cc20b-92d0-4bdf-892c-58e517b91e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277f367-8423-4874-94e4-b0a6b4dec2e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9350eb-b09c-4c27-9ad1-018f79bc2cc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6ba00d0-3403-495f-bcc5-9f24da7a5d2b}" ma:internalName="TaxCatchAll" ma:showField="CatchAllData" ma:web="e29350eb-b09c-4c27-9ad1-018f79bc2c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386337-27FC-4080-8E0D-492B5A1C10D6}"/>
</file>

<file path=customXml/itemProps2.xml><?xml version="1.0" encoding="utf-8"?>
<ds:datastoreItem xmlns:ds="http://schemas.openxmlformats.org/officeDocument/2006/customXml" ds:itemID="{72EC0995-CE87-411E-B0B5-130125E55277}"/>
</file>

<file path=docProps/app.xml><?xml version="1.0" encoding="utf-8"?>
<Properties xmlns="http://schemas.openxmlformats.org/officeDocument/2006/extended-properties" xmlns:vt="http://schemas.openxmlformats.org/officeDocument/2006/docPropsVTypes">
  <Template>{48C94CE2-594A-B848-9790-2FC460C67277}tf10001122</Template>
  <TotalTime>370</TotalTime>
  <Words>1027</Words>
  <Application>Microsoft Macintosh PowerPoint</Application>
  <PresentationFormat>Widescreen</PresentationFormat>
  <Paragraphs>112</Paragraphs>
  <Slides>41</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AvantGarde Bk BT</vt:lpstr>
      <vt:lpstr>Bradley Hand ITC</vt:lpstr>
      <vt:lpstr>Calibri</vt:lpstr>
      <vt:lpstr>Calibri Light</vt:lpstr>
      <vt:lpstr>Times New Roman</vt:lpstr>
      <vt:lpstr>Tw Cen MT</vt:lpstr>
      <vt:lpstr>Circuit</vt:lpstr>
      <vt:lpstr>SỬ DỤNG MẠNG XÃ HỘI THÔNG MINH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Bao nhiêu thì quá nhiều?</vt:lpstr>
      <vt:lpstr>Ảnh hưởng tới giới trẻ</vt:lpstr>
      <vt:lpstr>PowerPoint Presentation</vt:lpstr>
      <vt:lpstr>PowerPoint Presentation</vt:lpstr>
      <vt:lpstr>MySpace and Facebook</vt:lpstr>
      <vt:lpstr>Phim tài lieu về cách thức  Facebook ảnh hưởng các mối quan hệ </vt:lpstr>
      <vt:lpstr>Một nghiên cứu gần đây được thực hiện bởi Ben Parr cho thấy có bốn chủ đề góp phần gây ghen tị trên Facebook:</vt:lpstr>
      <vt:lpstr>3 CHẨN ĐOÁN HÀNG ĐẦU VỚI SV ĐẠI HỌC khi dùng quá nhiều Mạng xã hội</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TRUYỀN THÔNG XÃ HỘI</dc:title>
  <dc:creator>Microsoft Office User</dc:creator>
  <cp:lastModifiedBy>Vu The Cuong</cp:lastModifiedBy>
  <cp:revision>17</cp:revision>
  <dcterms:created xsi:type="dcterms:W3CDTF">2019-04-22T23:00:15Z</dcterms:created>
  <dcterms:modified xsi:type="dcterms:W3CDTF">2023-03-06T08:43:06Z</dcterms:modified>
</cp:coreProperties>
</file>